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2" r:id="rId3"/>
    <p:sldId id="304" r:id="rId4"/>
    <p:sldId id="335" r:id="rId5"/>
    <p:sldId id="306" r:id="rId6"/>
    <p:sldId id="336" r:id="rId7"/>
    <p:sldId id="281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00" r:id="rId24"/>
    <p:sldId id="353" r:id="rId25"/>
    <p:sldId id="301" r:id="rId26"/>
    <p:sldId id="352" r:id="rId27"/>
    <p:sldId id="302" r:id="rId28"/>
    <p:sldId id="303" r:id="rId29"/>
    <p:sldId id="280" r:id="rId30"/>
    <p:sldId id="35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58" d="100"/>
          <a:sy n="58" d="100"/>
        </p:scale>
        <p:origin x="76" y="2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596483-87F0-4BD6-9479-3DCC1F13911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466CC28-FC26-4014-A139-A59B63D1DBBD}">
      <dgm:prSet/>
      <dgm:spPr/>
      <dgm:t>
        <a:bodyPr/>
        <a:lstStyle/>
        <a:p>
          <a:r>
            <a:rPr lang="vi-VN" dirty="0"/>
            <a:t>Mô hình ngôn ngữ lớn (LLM – Large Language Model)</a:t>
          </a:r>
          <a:endParaRPr lang="en-US" dirty="0"/>
        </a:p>
      </dgm:t>
    </dgm:pt>
    <dgm:pt modelId="{95179A76-4270-4A66-9D19-B3F426F6745E}" type="parTrans" cxnId="{06E52F5D-D42A-4458-81E8-759F840FC988}">
      <dgm:prSet/>
      <dgm:spPr/>
      <dgm:t>
        <a:bodyPr/>
        <a:lstStyle/>
        <a:p>
          <a:endParaRPr lang="en-US"/>
        </a:p>
      </dgm:t>
    </dgm:pt>
    <dgm:pt modelId="{221C5B62-E6D3-4631-B3E3-E9C242C77535}" type="sibTrans" cxnId="{06E52F5D-D42A-4458-81E8-759F840FC988}">
      <dgm:prSet/>
      <dgm:spPr/>
      <dgm:t>
        <a:bodyPr/>
        <a:lstStyle/>
        <a:p>
          <a:endParaRPr lang="en-US"/>
        </a:p>
      </dgm:t>
    </dgm:pt>
    <dgm:pt modelId="{9B9ADC39-954C-445A-8996-36FB8012D6FA}">
      <dgm:prSet/>
      <dgm:spPr/>
      <dgm:t>
        <a:bodyPr/>
        <a:lstStyle/>
        <a:p>
          <a:r>
            <a:rPr lang="vi-VN"/>
            <a:t>Học từ hàng tỷ văn bản.</a:t>
          </a:r>
          <a:endParaRPr lang="en-US"/>
        </a:p>
      </dgm:t>
    </dgm:pt>
    <dgm:pt modelId="{B3A32ABA-7556-434A-84A4-F7D54AEE1053}" type="parTrans" cxnId="{94D13E56-977E-44F3-AFD5-E028D3068F99}">
      <dgm:prSet/>
      <dgm:spPr/>
      <dgm:t>
        <a:bodyPr/>
        <a:lstStyle/>
        <a:p>
          <a:endParaRPr lang="en-US"/>
        </a:p>
      </dgm:t>
    </dgm:pt>
    <dgm:pt modelId="{E4D4F19E-9326-4A0B-8ACF-F1268694EC4E}" type="sibTrans" cxnId="{94D13E56-977E-44F3-AFD5-E028D3068F99}">
      <dgm:prSet/>
      <dgm:spPr/>
      <dgm:t>
        <a:bodyPr/>
        <a:lstStyle/>
        <a:p>
          <a:endParaRPr lang="en-US"/>
        </a:p>
      </dgm:t>
    </dgm:pt>
    <dgm:pt modelId="{51B22E64-FE96-434C-AE5C-52B01E8F7C1A}">
      <dgm:prSet/>
      <dgm:spPr/>
      <dgm:t>
        <a:bodyPr/>
        <a:lstStyle/>
        <a:p>
          <a:r>
            <a:rPr lang="vi-VN"/>
            <a:t>Dựa trên kiến trúc transformer (Google đề xuất năm 2017).</a:t>
          </a:r>
          <a:endParaRPr lang="en-US"/>
        </a:p>
      </dgm:t>
    </dgm:pt>
    <dgm:pt modelId="{1696BB2A-7ABF-4339-AD9A-239BC929D94E}" type="parTrans" cxnId="{2FE89623-A4BC-4AFA-92AE-C3C3317ED33A}">
      <dgm:prSet/>
      <dgm:spPr/>
      <dgm:t>
        <a:bodyPr/>
        <a:lstStyle/>
        <a:p>
          <a:endParaRPr lang="en-US"/>
        </a:p>
      </dgm:t>
    </dgm:pt>
    <dgm:pt modelId="{C5D56F7F-B891-4FEC-84A7-1728BF7AC978}" type="sibTrans" cxnId="{2FE89623-A4BC-4AFA-92AE-C3C3317ED33A}">
      <dgm:prSet/>
      <dgm:spPr/>
      <dgm:t>
        <a:bodyPr/>
        <a:lstStyle/>
        <a:p>
          <a:endParaRPr lang="en-US"/>
        </a:p>
      </dgm:t>
    </dgm:pt>
    <dgm:pt modelId="{8810C3AE-D839-494A-9522-E5A92BA41C0B}">
      <dgm:prSet/>
      <dgm:spPr/>
      <dgm:t>
        <a:bodyPr/>
        <a:lstStyle/>
        <a:p>
          <a:r>
            <a:rPr lang="vi-VN"/>
            <a:t>Transformer – “bộ não” của GenAI</a:t>
          </a:r>
          <a:endParaRPr lang="en-US"/>
        </a:p>
      </dgm:t>
    </dgm:pt>
    <dgm:pt modelId="{FB874393-6BB3-4E68-B234-2A2EA412E781}" type="parTrans" cxnId="{B9033C6F-4649-494A-9530-4FA287CA936D}">
      <dgm:prSet/>
      <dgm:spPr/>
      <dgm:t>
        <a:bodyPr/>
        <a:lstStyle/>
        <a:p>
          <a:endParaRPr lang="en-US"/>
        </a:p>
      </dgm:t>
    </dgm:pt>
    <dgm:pt modelId="{617226D7-5811-45D3-BD7F-486B5E06C976}" type="sibTrans" cxnId="{B9033C6F-4649-494A-9530-4FA287CA936D}">
      <dgm:prSet/>
      <dgm:spPr/>
      <dgm:t>
        <a:bodyPr/>
        <a:lstStyle/>
        <a:p>
          <a:endParaRPr lang="en-US"/>
        </a:p>
      </dgm:t>
    </dgm:pt>
    <dgm:pt modelId="{41806EEF-CFD6-433B-8C1E-CA851586B6CB}">
      <dgm:prSet/>
      <dgm:spPr/>
      <dgm:t>
        <a:bodyPr/>
        <a:lstStyle/>
        <a:p>
          <a:r>
            <a:rPr lang="vi-VN"/>
            <a:t>Kiến trúc mạng NN xử lý ngôn ngữ tự nhiên tốt nhất hiện nay. </a:t>
          </a:r>
          <a:endParaRPr lang="en-US"/>
        </a:p>
      </dgm:t>
    </dgm:pt>
    <dgm:pt modelId="{8B8662ED-DFA5-4304-86F0-DCA04AD5C8F0}" type="parTrans" cxnId="{01BD594E-02C2-40DE-B50E-54A905661202}">
      <dgm:prSet/>
      <dgm:spPr/>
      <dgm:t>
        <a:bodyPr/>
        <a:lstStyle/>
        <a:p>
          <a:endParaRPr lang="en-US"/>
        </a:p>
      </dgm:t>
    </dgm:pt>
    <dgm:pt modelId="{B1A06A2B-897D-42AE-96A6-4FB3B2549E03}" type="sibTrans" cxnId="{01BD594E-02C2-40DE-B50E-54A905661202}">
      <dgm:prSet/>
      <dgm:spPr/>
      <dgm:t>
        <a:bodyPr/>
        <a:lstStyle/>
        <a:p>
          <a:endParaRPr lang="en-US"/>
        </a:p>
      </dgm:t>
    </dgm:pt>
    <dgm:pt modelId="{0D88C963-FBEF-4429-A399-8ADE9EDDEE3B}">
      <dgm:prSet/>
      <dgm:spPr/>
      <dgm:t>
        <a:bodyPr/>
        <a:lstStyle/>
        <a:p>
          <a:r>
            <a:rPr lang="vi-VN"/>
            <a:t>Gồm 2 phần chính: Encoder và Decoder</a:t>
          </a:r>
          <a:endParaRPr lang="en-US"/>
        </a:p>
      </dgm:t>
    </dgm:pt>
    <dgm:pt modelId="{BEBD0B6A-0CC4-481B-8F54-89C77720E037}" type="parTrans" cxnId="{A30D3EF3-D4E1-41C2-B68E-3278EE1CD335}">
      <dgm:prSet/>
      <dgm:spPr/>
      <dgm:t>
        <a:bodyPr/>
        <a:lstStyle/>
        <a:p>
          <a:endParaRPr lang="en-US"/>
        </a:p>
      </dgm:t>
    </dgm:pt>
    <dgm:pt modelId="{C50BDD1B-B3F1-485F-B2DE-4FFD09B6653F}" type="sibTrans" cxnId="{A30D3EF3-D4E1-41C2-B68E-3278EE1CD335}">
      <dgm:prSet/>
      <dgm:spPr/>
      <dgm:t>
        <a:bodyPr/>
        <a:lstStyle/>
        <a:p>
          <a:endParaRPr lang="en-US"/>
        </a:p>
      </dgm:t>
    </dgm:pt>
    <dgm:pt modelId="{DAADF085-4876-43EB-9A9D-D3B21FB1A677}">
      <dgm:prSet/>
      <dgm:spPr/>
      <dgm:t>
        <a:bodyPr/>
        <a:lstStyle/>
        <a:p>
          <a:r>
            <a:rPr lang="vi-VN"/>
            <a:t>Self-attention – Model trọng tâm của Transformer.</a:t>
          </a:r>
          <a:endParaRPr lang="en-US"/>
        </a:p>
      </dgm:t>
    </dgm:pt>
    <dgm:pt modelId="{79AFC132-A45A-41CA-B0DD-3F3D48469D3A}" type="parTrans" cxnId="{5A758282-ABA1-444C-A3C2-D200255DE83E}">
      <dgm:prSet/>
      <dgm:spPr/>
      <dgm:t>
        <a:bodyPr/>
        <a:lstStyle/>
        <a:p>
          <a:endParaRPr lang="en-US"/>
        </a:p>
      </dgm:t>
    </dgm:pt>
    <dgm:pt modelId="{C2F57AD4-BE4F-4818-9D80-692B3782838F}" type="sibTrans" cxnId="{5A758282-ABA1-444C-A3C2-D200255DE83E}">
      <dgm:prSet/>
      <dgm:spPr/>
      <dgm:t>
        <a:bodyPr/>
        <a:lstStyle/>
        <a:p>
          <a:endParaRPr lang="en-US"/>
        </a:p>
      </dgm:t>
    </dgm:pt>
    <dgm:pt modelId="{51B16435-D665-4DC4-A547-35323C7959EF}">
      <dgm:prSet/>
      <dgm:spPr/>
      <dgm:t>
        <a:bodyPr/>
        <a:lstStyle/>
        <a:p>
          <a:r>
            <a:rPr lang="vi-VN"/>
            <a:t>Giúp mô hình hiểu được mối liên hệ giữa các từ trong câu.</a:t>
          </a:r>
          <a:endParaRPr lang="en-US"/>
        </a:p>
      </dgm:t>
    </dgm:pt>
    <dgm:pt modelId="{0C1F5CB9-1BD6-4405-AB5B-D2AEFF8A5E0E}" type="parTrans" cxnId="{180552C4-8800-4D88-960B-97EEA717A69C}">
      <dgm:prSet/>
      <dgm:spPr/>
      <dgm:t>
        <a:bodyPr/>
        <a:lstStyle/>
        <a:p>
          <a:endParaRPr lang="en-US"/>
        </a:p>
      </dgm:t>
    </dgm:pt>
    <dgm:pt modelId="{7DF3E895-4032-4C89-8698-EABC9624B7FA}" type="sibTrans" cxnId="{180552C4-8800-4D88-960B-97EEA717A69C}">
      <dgm:prSet/>
      <dgm:spPr/>
      <dgm:t>
        <a:bodyPr/>
        <a:lstStyle/>
        <a:p>
          <a:endParaRPr lang="en-US"/>
        </a:p>
      </dgm:t>
    </dgm:pt>
    <dgm:pt modelId="{A7D7949E-D850-4F49-82DA-A7ADDA51BACF}" type="pres">
      <dgm:prSet presAssocID="{6C596483-87F0-4BD6-9479-3DCC1F139115}" presName="linear" presStyleCnt="0">
        <dgm:presLayoutVars>
          <dgm:animLvl val="lvl"/>
          <dgm:resizeHandles val="exact"/>
        </dgm:presLayoutVars>
      </dgm:prSet>
      <dgm:spPr/>
    </dgm:pt>
    <dgm:pt modelId="{3633FB98-DB7F-487B-9DE8-747B1B143A90}" type="pres">
      <dgm:prSet presAssocID="{8466CC28-FC26-4014-A139-A59B63D1DBB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B8276F3-0B79-437B-B661-FC8FB8F13934}" type="pres">
      <dgm:prSet presAssocID="{8466CC28-FC26-4014-A139-A59B63D1DBBD}" presName="childText" presStyleLbl="revTx" presStyleIdx="0" presStyleCnt="3">
        <dgm:presLayoutVars>
          <dgm:bulletEnabled val="1"/>
        </dgm:presLayoutVars>
      </dgm:prSet>
      <dgm:spPr/>
    </dgm:pt>
    <dgm:pt modelId="{CBFE923F-598E-4826-8CB0-E73D0922ABC4}" type="pres">
      <dgm:prSet presAssocID="{8810C3AE-D839-494A-9522-E5A92BA41C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460517-7745-47EC-A920-2A94A016CD9E}" type="pres">
      <dgm:prSet presAssocID="{8810C3AE-D839-494A-9522-E5A92BA41C0B}" presName="childText" presStyleLbl="revTx" presStyleIdx="1" presStyleCnt="3">
        <dgm:presLayoutVars>
          <dgm:bulletEnabled val="1"/>
        </dgm:presLayoutVars>
      </dgm:prSet>
      <dgm:spPr/>
    </dgm:pt>
    <dgm:pt modelId="{69D70A56-633D-4FA3-8290-4D9A4A4C2F2B}" type="pres">
      <dgm:prSet presAssocID="{DAADF085-4876-43EB-9A9D-D3B21FB1A67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63E02A-8847-4003-834F-B2A476304139}" type="pres">
      <dgm:prSet presAssocID="{DAADF085-4876-43EB-9A9D-D3B21FB1A67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5934C02-A6D1-46B9-A4B5-F554E5712FFC}" type="presOf" srcId="{9B9ADC39-954C-445A-8996-36FB8012D6FA}" destId="{CB8276F3-0B79-437B-B661-FC8FB8F13934}" srcOrd="0" destOrd="0" presId="urn:microsoft.com/office/officeart/2005/8/layout/vList2"/>
    <dgm:cxn modelId="{1130AC19-D3C3-42B7-872D-30CC8F00D4A5}" type="presOf" srcId="{51B22E64-FE96-434C-AE5C-52B01E8F7C1A}" destId="{CB8276F3-0B79-437B-B661-FC8FB8F13934}" srcOrd="0" destOrd="1" presId="urn:microsoft.com/office/officeart/2005/8/layout/vList2"/>
    <dgm:cxn modelId="{2FE89623-A4BC-4AFA-92AE-C3C3317ED33A}" srcId="{8466CC28-FC26-4014-A139-A59B63D1DBBD}" destId="{51B22E64-FE96-434C-AE5C-52B01E8F7C1A}" srcOrd="1" destOrd="0" parTransId="{1696BB2A-7ABF-4339-AD9A-239BC929D94E}" sibTransId="{C5D56F7F-B891-4FEC-84A7-1728BF7AC978}"/>
    <dgm:cxn modelId="{D78AA92C-DF49-4CE9-B19C-1E0F54859B3C}" type="presOf" srcId="{41806EEF-CFD6-433B-8C1E-CA851586B6CB}" destId="{D3460517-7745-47EC-A920-2A94A016CD9E}" srcOrd="0" destOrd="0" presId="urn:microsoft.com/office/officeart/2005/8/layout/vList2"/>
    <dgm:cxn modelId="{2B62BC39-F9CE-4ECD-9BFE-E646F36D9DD1}" type="presOf" srcId="{51B16435-D665-4DC4-A547-35323C7959EF}" destId="{D663E02A-8847-4003-834F-B2A476304139}" srcOrd="0" destOrd="0" presId="urn:microsoft.com/office/officeart/2005/8/layout/vList2"/>
    <dgm:cxn modelId="{06E52F5D-D42A-4458-81E8-759F840FC988}" srcId="{6C596483-87F0-4BD6-9479-3DCC1F139115}" destId="{8466CC28-FC26-4014-A139-A59B63D1DBBD}" srcOrd="0" destOrd="0" parTransId="{95179A76-4270-4A66-9D19-B3F426F6745E}" sibTransId="{221C5B62-E6D3-4631-B3E3-E9C242C77535}"/>
    <dgm:cxn modelId="{5EFA6B65-F944-4EFC-A80E-7BD280AF8036}" type="presOf" srcId="{8466CC28-FC26-4014-A139-A59B63D1DBBD}" destId="{3633FB98-DB7F-487B-9DE8-747B1B143A90}" srcOrd="0" destOrd="0" presId="urn:microsoft.com/office/officeart/2005/8/layout/vList2"/>
    <dgm:cxn modelId="{BBE38667-EC33-4D4B-81E9-892C0207EF5D}" type="presOf" srcId="{0D88C963-FBEF-4429-A399-8ADE9EDDEE3B}" destId="{D3460517-7745-47EC-A920-2A94A016CD9E}" srcOrd="0" destOrd="1" presId="urn:microsoft.com/office/officeart/2005/8/layout/vList2"/>
    <dgm:cxn modelId="{A7639C68-A69F-4E26-910A-605B645C7485}" type="presOf" srcId="{DAADF085-4876-43EB-9A9D-D3B21FB1A677}" destId="{69D70A56-633D-4FA3-8290-4D9A4A4C2F2B}" srcOrd="0" destOrd="0" presId="urn:microsoft.com/office/officeart/2005/8/layout/vList2"/>
    <dgm:cxn modelId="{AD965B6A-09AC-487E-B220-22406A361BB3}" type="presOf" srcId="{6C596483-87F0-4BD6-9479-3DCC1F139115}" destId="{A7D7949E-D850-4F49-82DA-A7ADDA51BACF}" srcOrd="0" destOrd="0" presId="urn:microsoft.com/office/officeart/2005/8/layout/vList2"/>
    <dgm:cxn modelId="{01BD594E-02C2-40DE-B50E-54A905661202}" srcId="{8810C3AE-D839-494A-9522-E5A92BA41C0B}" destId="{41806EEF-CFD6-433B-8C1E-CA851586B6CB}" srcOrd="0" destOrd="0" parTransId="{8B8662ED-DFA5-4304-86F0-DCA04AD5C8F0}" sibTransId="{B1A06A2B-897D-42AE-96A6-4FB3B2549E03}"/>
    <dgm:cxn modelId="{B9033C6F-4649-494A-9530-4FA287CA936D}" srcId="{6C596483-87F0-4BD6-9479-3DCC1F139115}" destId="{8810C3AE-D839-494A-9522-E5A92BA41C0B}" srcOrd="1" destOrd="0" parTransId="{FB874393-6BB3-4E68-B234-2A2EA412E781}" sibTransId="{617226D7-5811-45D3-BD7F-486B5E06C976}"/>
    <dgm:cxn modelId="{94D13E56-977E-44F3-AFD5-E028D3068F99}" srcId="{8466CC28-FC26-4014-A139-A59B63D1DBBD}" destId="{9B9ADC39-954C-445A-8996-36FB8012D6FA}" srcOrd="0" destOrd="0" parTransId="{B3A32ABA-7556-434A-84A4-F7D54AEE1053}" sibTransId="{E4D4F19E-9326-4A0B-8ACF-F1268694EC4E}"/>
    <dgm:cxn modelId="{5A758282-ABA1-444C-A3C2-D200255DE83E}" srcId="{6C596483-87F0-4BD6-9479-3DCC1F139115}" destId="{DAADF085-4876-43EB-9A9D-D3B21FB1A677}" srcOrd="2" destOrd="0" parTransId="{79AFC132-A45A-41CA-B0DD-3F3D48469D3A}" sibTransId="{C2F57AD4-BE4F-4818-9D80-692B3782838F}"/>
    <dgm:cxn modelId="{2A560099-B1C8-4B3D-8B15-39ADF6C3682B}" type="presOf" srcId="{8810C3AE-D839-494A-9522-E5A92BA41C0B}" destId="{CBFE923F-598E-4826-8CB0-E73D0922ABC4}" srcOrd="0" destOrd="0" presId="urn:microsoft.com/office/officeart/2005/8/layout/vList2"/>
    <dgm:cxn modelId="{180552C4-8800-4D88-960B-97EEA717A69C}" srcId="{DAADF085-4876-43EB-9A9D-D3B21FB1A677}" destId="{51B16435-D665-4DC4-A547-35323C7959EF}" srcOrd="0" destOrd="0" parTransId="{0C1F5CB9-1BD6-4405-AB5B-D2AEFF8A5E0E}" sibTransId="{7DF3E895-4032-4C89-8698-EABC9624B7FA}"/>
    <dgm:cxn modelId="{A30D3EF3-D4E1-41C2-B68E-3278EE1CD335}" srcId="{8810C3AE-D839-494A-9522-E5A92BA41C0B}" destId="{0D88C963-FBEF-4429-A399-8ADE9EDDEE3B}" srcOrd="1" destOrd="0" parTransId="{BEBD0B6A-0CC4-481B-8F54-89C77720E037}" sibTransId="{C50BDD1B-B3F1-485F-B2DE-4FFD09B6653F}"/>
    <dgm:cxn modelId="{92CAB645-645A-430A-94DF-10ABD21B1FCD}" type="presParOf" srcId="{A7D7949E-D850-4F49-82DA-A7ADDA51BACF}" destId="{3633FB98-DB7F-487B-9DE8-747B1B143A90}" srcOrd="0" destOrd="0" presId="urn:microsoft.com/office/officeart/2005/8/layout/vList2"/>
    <dgm:cxn modelId="{B1DB6E4D-22F7-447F-921D-470134E9C685}" type="presParOf" srcId="{A7D7949E-D850-4F49-82DA-A7ADDA51BACF}" destId="{CB8276F3-0B79-437B-B661-FC8FB8F13934}" srcOrd="1" destOrd="0" presId="urn:microsoft.com/office/officeart/2005/8/layout/vList2"/>
    <dgm:cxn modelId="{B9646D6B-4766-4F32-9978-81520ADCC82B}" type="presParOf" srcId="{A7D7949E-D850-4F49-82DA-A7ADDA51BACF}" destId="{CBFE923F-598E-4826-8CB0-E73D0922ABC4}" srcOrd="2" destOrd="0" presId="urn:microsoft.com/office/officeart/2005/8/layout/vList2"/>
    <dgm:cxn modelId="{1BECD4FD-0CC3-47CD-AB11-A13F8B989997}" type="presParOf" srcId="{A7D7949E-D850-4F49-82DA-A7ADDA51BACF}" destId="{D3460517-7745-47EC-A920-2A94A016CD9E}" srcOrd="3" destOrd="0" presId="urn:microsoft.com/office/officeart/2005/8/layout/vList2"/>
    <dgm:cxn modelId="{E1919B51-D5B1-4FE6-88FF-0F432ABD176A}" type="presParOf" srcId="{A7D7949E-D850-4F49-82DA-A7ADDA51BACF}" destId="{69D70A56-633D-4FA3-8290-4D9A4A4C2F2B}" srcOrd="4" destOrd="0" presId="urn:microsoft.com/office/officeart/2005/8/layout/vList2"/>
    <dgm:cxn modelId="{2C2E3E27-E559-405E-9FB7-882D00556CC3}" type="presParOf" srcId="{A7D7949E-D850-4F49-82DA-A7ADDA51BACF}" destId="{D663E02A-8847-4003-834F-B2A47630413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8B6206-8FDD-4CA1-B0A4-AA6C43F90812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C6B12B6-85CA-4C5F-AA3E-D89CAB185144}">
      <dgm:prSet/>
      <dgm:spPr/>
      <dgm:t>
        <a:bodyPr/>
        <a:lstStyle/>
        <a:p>
          <a:r>
            <a:rPr lang="vi-VN"/>
            <a:t>Mục tiêu:</a:t>
          </a:r>
          <a:endParaRPr lang="en-US"/>
        </a:p>
      </dgm:t>
    </dgm:pt>
    <dgm:pt modelId="{F462198D-BD4A-47F9-BC9A-7281E83708BE}" type="parTrans" cxnId="{44076BAD-D53C-4BDB-8E83-22013DD4445B}">
      <dgm:prSet/>
      <dgm:spPr/>
      <dgm:t>
        <a:bodyPr/>
        <a:lstStyle/>
        <a:p>
          <a:endParaRPr lang="en-US"/>
        </a:p>
      </dgm:t>
    </dgm:pt>
    <dgm:pt modelId="{88BD5B31-54F8-4C57-AEFF-D998ACF7B43F}" type="sibTrans" cxnId="{44076BAD-D53C-4BDB-8E83-22013DD4445B}">
      <dgm:prSet/>
      <dgm:spPr/>
      <dgm:t>
        <a:bodyPr/>
        <a:lstStyle/>
        <a:p>
          <a:endParaRPr lang="en-US"/>
        </a:p>
      </dgm:t>
    </dgm:pt>
    <dgm:pt modelId="{D31B3F82-F927-4A03-BA8E-AEF6B1D9084B}">
      <dgm:prSet/>
      <dgm:spPr/>
      <dgm:t>
        <a:bodyPr/>
        <a:lstStyle/>
        <a:p>
          <a:r>
            <a:rPr lang="vi-VN"/>
            <a:t>Người dùng nhập bài toán ( toán học, lập trình, logic, ....) </a:t>
          </a:r>
          <a:endParaRPr lang="en-US"/>
        </a:p>
      </dgm:t>
    </dgm:pt>
    <dgm:pt modelId="{2C1E622B-9729-49F3-AB9E-5F555F360F68}" type="parTrans" cxnId="{177B41CC-6A9A-45EA-A63E-96548E20D549}">
      <dgm:prSet/>
      <dgm:spPr/>
      <dgm:t>
        <a:bodyPr/>
        <a:lstStyle/>
        <a:p>
          <a:endParaRPr lang="en-US"/>
        </a:p>
      </dgm:t>
    </dgm:pt>
    <dgm:pt modelId="{80F3CF19-54B5-4AB9-BA9B-F63C4BC577B2}" type="sibTrans" cxnId="{177B41CC-6A9A-45EA-A63E-96548E20D549}">
      <dgm:prSet/>
      <dgm:spPr/>
      <dgm:t>
        <a:bodyPr/>
        <a:lstStyle/>
        <a:p>
          <a:endParaRPr lang="en-US"/>
        </a:p>
      </dgm:t>
    </dgm:pt>
    <dgm:pt modelId="{D43E0F4F-08ED-4E5B-A642-5DBB5961C3C2}">
      <dgm:prSet/>
      <dgm:spPr/>
      <dgm:t>
        <a:bodyPr/>
        <a:lstStyle/>
        <a:p>
          <a:r>
            <a:rPr lang="vi-VN"/>
            <a:t>Hệ thống phân tích </a:t>
          </a:r>
          <a:endParaRPr lang="en-US"/>
        </a:p>
      </dgm:t>
    </dgm:pt>
    <dgm:pt modelId="{06F7AACA-9147-4972-B6C6-671AE89E96ED}" type="parTrans" cxnId="{1EC3067D-3C5D-4952-98A3-637C018C86C4}">
      <dgm:prSet/>
      <dgm:spPr/>
      <dgm:t>
        <a:bodyPr/>
        <a:lstStyle/>
        <a:p>
          <a:endParaRPr lang="en-US"/>
        </a:p>
      </dgm:t>
    </dgm:pt>
    <dgm:pt modelId="{B86CD97B-A80F-4479-A3E1-F9BC3B78CBB5}" type="sibTrans" cxnId="{1EC3067D-3C5D-4952-98A3-637C018C86C4}">
      <dgm:prSet/>
      <dgm:spPr/>
      <dgm:t>
        <a:bodyPr/>
        <a:lstStyle/>
        <a:p>
          <a:endParaRPr lang="en-US"/>
        </a:p>
      </dgm:t>
    </dgm:pt>
    <dgm:pt modelId="{A183E974-6F2D-4841-A5C0-24B76F51C89E}">
      <dgm:prSet/>
      <dgm:spPr/>
      <dgm:t>
        <a:bodyPr/>
        <a:lstStyle/>
        <a:p>
          <a:r>
            <a:rPr lang="vi-VN"/>
            <a:t>Giải bài</a:t>
          </a:r>
          <a:endParaRPr lang="en-US"/>
        </a:p>
      </dgm:t>
    </dgm:pt>
    <dgm:pt modelId="{FA8BD67F-39C6-4377-A9D9-8131D3962730}" type="parTrans" cxnId="{CE496083-CBE5-4CA3-A585-0FC94A7BD6EF}">
      <dgm:prSet/>
      <dgm:spPr/>
      <dgm:t>
        <a:bodyPr/>
        <a:lstStyle/>
        <a:p>
          <a:endParaRPr lang="en-US"/>
        </a:p>
      </dgm:t>
    </dgm:pt>
    <dgm:pt modelId="{7860F278-C5F3-420C-991F-F97CA9A7370C}" type="sibTrans" cxnId="{CE496083-CBE5-4CA3-A585-0FC94A7BD6EF}">
      <dgm:prSet/>
      <dgm:spPr/>
      <dgm:t>
        <a:bodyPr/>
        <a:lstStyle/>
        <a:p>
          <a:endParaRPr lang="en-US"/>
        </a:p>
      </dgm:t>
    </dgm:pt>
    <dgm:pt modelId="{3ADCEC55-2F97-4BC9-9DB8-405DEFB3ABB6}">
      <dgm:prSet/>
      <dgm:spPr/>
      <dgm:t>
        <a:bodyPr/>
        <a:lstStyle/>
        <a:p>
          <a:r>
            <a:rPr lang="vi-VN"/>
            <a:t>Trả lời tự động.</a:t>
          </a:r>
          <a:endParaRPr lang="en-US"/>
        </a:p>
      </dgm:t>
    </dgm:pt>
    <dgm:pt modelId="{998B6649-685D-4046-B119-6576A987C26D}" type="parTrans" cxnId="{5E3C5907-EC98-4F90-B55E-927C5C3FF0FF}">
      <dgm:prSet/>
      <dgm:spPr/>
      <dgm:t>
        <a:bodyPr/>
        <a:lstStyle/>
        <a:p>
          <a:endParaRPr lang="en-US"/>
        </a:p>
      </dgm:t>
    </dgm:pt>
    <dgm:pt modelId="{D6E06364-3727-4B9D-BB28-20AA905FE1A2}" type="sibTrans" cxnId="{5E3C5907-EC98-4F90-B55E-927C5C3FF0FF}">
      <dgm:prSet/>
      <dgm:spPr/>
      <dgm:t>
        <a:bodyPr/>
        <a:lstStyle/>
        <a:p>
          <a:endParaRPr lang="en-US"/>
        </a:p>
      </dgm:t>
    </dgm:pt>
    <dgm:pt modelId="{F22A0DA7-E36C-4744-916B-B057AEFCBAD4}">
      <dgm:prSet/>
      <dgm:spPr/>
      <dgm:t>
        <a:bodyPr/>
        <a:lstStyle/>
        <a:p>
          <a:r>
            <a:rPr lang="vi-VN"/>
            <a:t>Nội dung:</a:t>
          </a:r>
          <a:endParaRPr lang="en-US"/>
        </a:p>
      </dgm:t>
    </dgm:pt>
    <dgm:pt modelId="{0BB00B0B-3D17-4743-B8B0-6A743E276EBA}" type="parTrans" cxnId="{096D1B4C-F2C0-4637-B981-58A0194213E0}">
      <dgm:prSet/>
      <dgm:spPr/>
      <dgm:t>
        <a:bodyPr/>
        <a:lstStyle/>
        <a:p>
          <a:endParaRPr lang="en-US"/>
        </a:p>
      </dgm:t>
    </dgm:pt>
    <dgm:pt modelId="{07B882E7-1A76-4D84-B1A6-0401D05FB4C6}" type="sibTrans" cxnId="{096D1B4C-F2C0-4637-B981-58A0194213E0}">
      <dgm:prSet/>
      <dgm:spPr/>
      <dgm:t>
        <a:bodyPr/>
        <a:lstStyle/>
        <a:p>
          <a:endParaRPr lang="en-US"/>
        </a:p>
      </dgm:t>
    </dgm:pt>
    <dgm:pt modelId="{574AA81D-C57B-416F-AB03-4C8BAE83F198}">
      <dgm:prSet/>
      <dgm:spPr/>
      <dgm:t>
        <a:bodyPr/>
        <a:lstStyle/>
        <a:p>
          <a:r>
            <a:rPr lang="vi-VN"/>
            <a:t>Mô hình sử dụng: LLaMA3/ Mistral/ GPT/ Claude</a:t>
          </a:r>
          <a:endParaRPr lang="en-US"/>
        </a:p>
      </dgm:t>
    </dgm:pt>
    <dgm:pt modelId="{44E9CB07-1B59-4003-A854-AB474C9C27E7}" type="parTrans" cxnId="{921E4D5B-7707-4B48-B2A6-513F1706CDB5}">
      <dgm:prSet/>
      <dgm:spPr/>
      <dgm:t>
        <a:bodyPr/>
        <a:lstStyle/>
        <a:p>
          <a:endParaRPr lang="en-US"/>
        </a:p>
      </dgm:t>
    </dgm:pt>
    <dgm:pt modelId="{0497F2D1-F023-4322-B6A5-7A25F45C59FD}" type="sibTrans" cxnId="{921E4D5B-7707-4B48-B2A6-513F1706CDB5}">
      <dgm:prSet/>
      <dgm:spPr/>
      <dgm:t>
        <a:bodyPr/>
        <a:lstStyle/>
        <a:p>
          <a:endParaRPr lang="en-US"/>
        </a:p>
      </dgm:t>
    </dgm:pt>
    <dgm:pt modelId="{B357E8A3-5EE7-4055-A40E-97C5635C3697}">
      <dgm:prSet/>
      <dgm:spPr/>
      <dgm:t>
        <a:bodyPr/>
        <a:lstStyle/>
        <a:p>
          <a:r>
            <a:rPr lang="vi-VN"/>
            <a:t>Kết hợp input =&gt; GenAI =&gt; reasoning =&gt; output</a:t>
          </a:r>
          <a:endParaRPr lang="en-US"/>
        </a:p>
      </dgm:t>
    </dgm:pt>
    <dgm:pt modelId="{6F4F5FFF-55F2-42C5-8CB3-C63B480C428E}" type="parTrans" cxnId="{EC60F0FF-374C-4260-80A6-08674502389C}">
      <dgm:prSet/>
      <dgm:spPr/>
      <dgm:t>
        <a:bodyPr/>
        <a:lstStyle/>
        <a:p>
          <a:endParaRPr lang="en-US"/>
        </a:p>
      </dgm:t>
    </dgm:pt>
    <dgm:pt modelId="{05DD1AFB-EA6B-4583-900F-C12C38596608}" type="sibTrans" cxnId="{EC60F0FF-374C-4260-80A6-08674502389C}">
      <dgm:prSet/>
      <dgm:spPr/>
      <dgm:t>
        <a:bodyPr/>
        <a:lstStyle/>
        <a:p>
          <a:endParaRPr lang="en-US"/>
        </a:p>
      </dgm:t>
    </dgm:pt>
    <dgm:pt modelId="{AA89385C-789C-4A97-A49F-DBA8663E1F5C}">
      <dgm:prSet/>
      <dgm:spPr/>
      <dgm:t>
        <a:bodyPr/>
        <a:lstStyle/>
        <a:p>
          <a:r>
            <a:rPr lang="vi-VN"/>
            <a:t>Hiển thị kết quả dạng bước (step-by-step)</a:t>
          </a:r>
          <a:endParaRPr lang="en-US"/>
        </a:p>
      </dgm:t>
    </dgm:pt>
    <dgm:pt modelId="{8AEC8B19-96B5-4145-A8DC-E106B97B987C}" type="parTrans" cxnId="{1D97BFE8-8459-4283-97D6-21D2B1A54470}">
      <dgm:prSet/>
      <dgm:spPr/>
      <dgm:t>
        <a:bodyPr/>
        <a:lstStyle/>
        <a:p>
          <a:endParaRPr lang="en-US"/>
        </a:p>
      </dgm:t>
    </dgm:pt>
    <dgm:pt modelId="{0C2D9ED1-6AD3-4A4C-A77A-98778B3A89C3}" type="sibTrans" cxnId="{1D97BFE8-8459-4283-97D6-21D2B1A54470}">
      <dgm:prSet/>
      <dgm:spPr/>
      <dgm:t>
        <a:bodyPr/>
        <a:lstStyle/>
        <a:p>
          <a:endParaRPr lang="en-US"/>
        </a:p>
      </dgm:t>
    </dgm:pt>
    <dgm:pt modelId="{77CEAE7F-B723-4088-9C94-87D12C5FBEEB}">
      <dgm:prSet/>
      <dgm:spPr/>
      <dgm:t>
        <a:bodyPr/>
        <a:lstStyle/>
        <a:p>
          <a:r>
            <a:rPr lang="vi-VN"/>
            <a:t>Demo</a:t>
          </a:r>
          <a:endParaRPr lang="en-US"/>
        </a:p>
      </dgm:t>
    </dgm:pt>
    <dgm:pt modelId="{07DECE5F-B212-4439-8161-46B17FE54CFB}" type="parTrans" cxnId="{BC9A1C97-01D6-40A8-81DA-9BFD8F7C0076}">
      <dgm:prSet/>
      <dgm:spPr/>
      <dgm:t>
        <a:bodyPr/>
        <a:lstStyle/>
        <a:p>
          <a:endParaRPr lang="en-US"/>
        </a:p>
      </dgm:t>
    </dgm:pt>
    <dgm:pt modelId="{F4DE12CF-93DE-43AB-8B70-857CE847D486}" type="sibTrans" cxnId="{BC9A1C97-01D6-40A8-81DA-9BFD8F7C0076}">
      <dgm:prSet/>
      <dgm:spPr/>
      <dgm:t>
        <a:bodyPr/>
        <a:lstStyle/>
        <a:p>
          <a:endParaRPr lang="en-US"/>
        </a:p>
      </dgm:t>
    </dgm:pt>
    <dgm:pt modelId="{63086BBE-0B27-4791-AE3E-C4A51AD5BB12}">
      <dgm:prSet/>
      <dgm:spPr/>
      <dgm:t>
        <a:bodyPr/>
        <a:lstStyle/>
        <a:p>
          <a:r>
            <a:rPr lang="vi-VN"/>
            <a:t>Bài toán: giải phương trình bậc hai, hệ phương trình ,...</a:t>
          </a:r>
          <a:endParaRPr lang="en-US"/>
        </a:p>
      </dgm:t>
    </dgm:pt>
    <dgm:pt modelId="{88741E62-25E1-44D3-9DAA-E804C2B4FB43}" type="parTrans" cxnId="{6115E703-12E4-4CEC-927A-2D8BD562ABDE}">
      <dgm:prSet/>
      <dgm:spPr/>
      <dgm:t>
        <a:bodyPr/>
        <a:lstStyle/>
        <a:p>
          <a:endParaRPr lang="en-US"/>
        </a:p>
      </dgm:t>
    </dgm:pt>
    <dgm:pt modelId="{4C99A173-9FDB-4D7A-9C5F-411A59D00EC9}" type="sibTrans" cxnId="{6115E703-12E4-4CEC-927A-2D8BD562ABDE}">
      <dgm:prSet/>
      <dgm:spPr/>
      <dgm:t>
        <a:bodyPr/>
        <a:lstStyle/>
        <a:p>
          <a:endParaRPr lang="en-US"/>
        </a:p>
      </dgm:t>
    </dgm:pt>
    <dgm:pt modelId="{E53E0F65-26D3-4A56-9980-52056D05EE7F}">
      <dgm:prSet/>
      <dgm:spPr/>
      <dgm:t>
        <a:bodyPr/>
        <a:lstStyle/>
        <a:p>
          <a:r>
            <a:rPr lang="vi-VN"/>
            <a:t>Gợi ý công nghệ:</a:t>
          </a:r>
          <a:endParaRPr lang="en-US"/>
        </a:p>
      </dgm:t>
    </dgm:pt>
    <dgm:pt modelId="{A268B443-CC7E-4DF2-9EBC-0C723C0B09A4}" type="parTrans" cxnId="{BCFD3CC0-770B-478A-BCAC-A543353D1570}">
      <dgm:prSet/>
      <dgm:spPr/>
      <dgm:t>
        <a:bodyPr/>
        <a:lstStyle/>
        <a:p>
          <a:endParaRPr lang="en-US"/>
        </a:p>
      </dgm:t>
    </dgm:pt>
    <dgm:pt modelId="{550D6183-DC9E-413F-A4B6-C501CE77E93E}" type="sibTrans" cxnId="{BCFD3CC0-770B-478A-BCAC-A543353D1570}">
      <dgm:prSet/>
      <dgm:spPr/>
      <dgm:t>
        <a:bodyPr/>
        <a:lstStyle/>
        <a:p>
          <a:endParaRPr lang="en-US"/>
        </a:p>
      </dgm:t>
    </dgm:pt>
    <dgm:pt modelId="{E621FF06-38E0-4B4A-BA17-AF2FAFEB1F35}">
      <dgm:prSet/>
      <dgm:spPr/>
      <dgm:t>
        <a:bodyPr/>
        <a:lstStyle/>
        <a:p>
          <a:r>
            <a:rPr lang="vi-VN"/>
            <a:t>Python + CrewAI/ Langchain</a:t>
          </a:r>
          <a:endParaRPr lang="en-US"/>
        </a:p>
      </dgm:t>
    </dgm:pt>
    <dgm:pt modelId="{62E70FB4-AF3F-41D7-BE49-2A03AC7B6472}" type="parTrans" cxnId="{00389CD5-90FD-4E76-90A8-855AC390421B}">
      <dgm:prSet/>
      <dgm:spPr/>
      <dgm:t>
        <a:bodyPr/>
        <a:lstStyle/>
        <a:p>
          <a:endParaRPr lang="en-US"/>
        </a:p>
      </dgm:t>
    </dgm:pt>
    <dgm:pt modelId="{0AD83218-978E-4D4F-A506-7C39962DA722}" type="sibTrans" cxnId="{00389CD5-90FD-4E76-90A8-855AC390421B}">
      <dgm:prSet/>
      <dgm:spPr/>
      <dgm:t>
        <a:bodyPr/>
        <a:lstStyle/>
        <a:p>
          <a:endParaRPr lang="en-US"/>
        </a:p>
      </dgm:t>
    </dgm:pt>
    <dgm:pt modelId="{0C9CBEE6-FFE9-4B05-8D46-136D3EB71D8C}">
      <dgm:prSet/>
      <dgm:spPr/>
      <dgm:t>
        <a:bodyPr/>
        <a:lstStyle/>
        <a:p>
          <a:r>
            <a:rPr lang="vi-VN"/>
            <a:t>Local model (Ollama) hoặc API (OpenAI, Bedrock)</a:t>
          </a:r>
          <a:endParaRPr lang="en-US"/>
        </a:p>
      </dgm:t>
    </dgm:pt>
    <dgm:pt modelId="{A39EAB10-F05E-408C-A89E-4D8F32D69A1C}" type="parTrans" cxnId="{D6860EF3-12CF-47E2-8BC3-ABB3D47C63D2}">
      <dgm:prSet/>
      <dgm:spPr/>
      <dgm:t>
        <a:bodyPr/>
        <a:lstStyle/>
        <a:p>
          <a:endParaRPr lang="en-US"/>
        </a:p>
      </dgm:t>
    </dgm:pt>
    <dgm:pt modelId="{44477C1D-1892-4064-9FA2-4598F3DF667A}" type="sibTrans" cxnId="{D6860EF3-12CF-47E2-8BC3-ABB3D47C63D2}">
      <dgm:prSet/>
      <dgm:spPr/>
      <dgm:t>
        <a:bodyPr/>
        <a:lstStyle/>
        <a:p>
          <a:endParaRPr lang="en-US"/>
        </a:p>
      </dgm:t>
    </dgm:pt>
    <dgm:pt modelId="{126C983D-5499-4BFA-BBF0-1FF0A6643DBD}">
      <dgm:prSet/>
      <dgm:spPr/>
      <dgm:t>
        <a:bodyPr/>
        <a:lstStyle/>
        <a:p>
          <a:r>
            <a:rPr lang="vi-VN"/>
            <a:t>Giao diện CLI/Web </a:t>
          </a:r>
          <a:endParaRPr lang="en-US"/>
        </a:p>
      </dgm:t>
    </dgm:pt>
    <dgm:pt modelId="{27663CA4-9EA3-4711-BB4F-DE1AACC5A41F}" type="parTrans" cxnId="{D061A16F-F254-4C8F-B421-82ECF698C5A9}">
      <dgm:prSet/>
      <dgm:spPr/>
      <dgm:t>
        <a:bodyPr/>
        <a:lstStyle/>
        <a:p>
          <a:endParaRPr lang="en-US"/>
        </a:p>
      </dgm:t>
    </dgm:pt>
    <dgm:pt modelId="{80A61AFD-8DEA-467A-BAFB-BAC04904C015}" type="sibTrans" cxnId="{D061A16F-F254-4C8F-B421-82ECF698C5A9}">
      <dgm:prSet/>
      <dgm:spPr/>
      <dgm:t>
        <a:bodyPr/>
        <a:lstStyle/>
        <a:p>
          <a:endParaRPr lang="en-US"/>
        </a:p>
      </dgm:t>
    </dgm:pt>
    <dgm:pt modelId="{F89DAB12-DEF1-4A3F-AAA1-7790D5422903}" type="pres">
      <dgm:prSet presAssocID="{C28B6206-8FDD-4CA1-B0A4-AA6C43F90812}" presName="Name0" presStyleCnt="0">
        <dgm:presLayoutVars>
          <dgm:dir/>
          <dgm:animLvl val="lvl"/>
          <dgm:resizeHandles val="exact"/>
        </dgm:presLayoutVars>
      </dgm:prSet>
      <dgm:spPr/>
    </dgm:pt>
    <dgm:pt modelId="{FEF7B430-4B3E-4147-927F-CE878D8786F7}" type="pres">
      <dgm:prSet presAssocID="{7C6B12B6-85CA-4C5F-AA3E-D89CAB185144}" presName="composite" presStyleCnt="0"/>
      <dgm:spPr/>
    </dgm:pt>
    <dgm:pt modelId="{962E667F-E385-4EBC-A160-F9003C6CA1F8}" type="pres">
      <dgm:prSet presAssocID="{7C6B12B6-85CA-4C5F-AA3E-D89CAB185144}" presName="parTx" presStyleLbl="alignNode1" presStyleIdx="0" presStyleCnt="4">
        <dgm:presLayoutVars>
          <dgm:chMax val="0"/>
          <dgm:chPref val="0"/>
        </dgm:presLayoutVars>
      </dgm:prSet>
      <dgm:spPr/>
    </dgm:pt>
    <dgm:pt modelId="{CC79E727-34F9-4733-B14A-6B6EEE600F94}" type="pres">
      <dgm:prSet presAssocID="{7C6B12B6-85CA-4C5F-AA3E-D89CAB185144}" presName="desTx" presStyleLbl="alignAccFollowNode1" presStyleIdx="0" presStyleCnt="4">
        <dgm:presLayoutVars/>
      </dgm:prSet>
      <dgm:spPr/>
    </dgm:pt>
    <dgm:pt modelId="{F0ECFF5A-24C4-4932-8D70-3C1A0F46784B}" type="pres">
      <dgm:prSet presAssocID="{88BD5B31-54F8-4C57-AEFF-D998ACF7B43F}" presName="space" presStyleCnt="0"/>
      <dgm:spPr/>
    </dgm:pt>
    <dgm:pt modelId="{9BFE0071-C0A4-4B10-A392-5A5EB671C57D}" type="pres">
      <dgm:prSet presAssocID="{F22A0DA7-E36C-4744-916B-B057AEFCBAD4}" presName="composite" presStyleCnt="0"/>
      <dgm:spPr/>
    </dgm:pt>
    <dgm:pt modelId="{0E88CD90-C957-4F87-8334-7C325959A3EF}" type="pres">
      <dgm:prSet presAssocID="{F22A0DA7-E36C-4744-916B-B057AEFCBAD4}" presName="parTx" presStyleLbl="alignNode1" presStyleIdx="1" presStyleCnt="4">
        <dgm:presLayoutVars>
          <dgm:chMax val="0"/>
          <dgm:chPref val="0"/>
        </dgm:presLayoutVars>
      </dgm:prSet>
      <dgm:spPr/>
    </dgm:pt>
    <dgm:pt modelId="{592C1DAA-8B92-4C3B-B379-1679E7884FCF}" type="pres">
      <dgm:prSet presAssocID="{F22A0DA7-E36C-4744-916B-B057AEFCBAD4}" presName="desTx" presStyleLbl="alignAccFollowNode1" presStyleIdx="1" presStyleCnt="4">
        <dgm:presLayoutVars/>
      </dgm:prSet>
      <dgm:spPr/>
    </dgm:pt>
    <dgm:pt modelId="{A14F1680-C8CB-4703-A9E9-915C13BA3832}" type="pres">
      <dgm:prSet presAssocID="{07B882E7-1A76-4D84-B1A6-0401D05FB4C6}" presName="space" presStyleCnt="0"/>
      <dgm:spPr/>
    </dgm:pt>
    <dgm:pt modelId="{A45C2536-95D7-4350-BB83-A3EAC10E98F4}" type="pres">
      <dgm:prSet presAssocID="{77CEAE7F-B723-4088-9C94-87D12C5FBEEB}" presName="composite" presStyleCnt="0"/>
      <dgm:spPr/>
    </dgm:pt>
    <dgm:pt modelId="{90C4A3FC-D008-4CB4-BD19-443EFC5629C3}" type="pres">
      <dgm:prSet presAssocID="{77CEAE7F-B723-4088-9C94-87D12C5FBEEB}" presName="parTx" presStyleLbl="alignNode1" presStyleIdx="2" presStyleCnt="4">
        <dgm:presLayoutVars>
          <dgm:chMax val="0"/>
          <dgm:chPref val="0"/>
        </dgm:presLayoutVars>
      </dgm:prSet>
      <dgm:spPr/>
    </dgm:pt>
    <dgm:pt modelId="{0FA379D4-7106-411C-AA1C-2326736E2076}" type="pres">
      <dgm:prSet presAssocID="{77CEAE7F-B723-4088-9C94-87D12C5FBEEB}" presName="desTx" presStyleLbl="alignAccFollowNode1" presStyleIdx="2" presStyleCnt="4">
        <dgm:presLayoutVars/>
      </dgm:prSet>
      <dgm:spPr/>
    </dgm:pt>
    <dgm:pt modelId="{5884716E-ECBF-4865-8EEF-5ED5B4A5059F}" type="pres">
      <dgm:prSet presAssocID="{F4DE12CF-93DE-43AB-8B70-857CE847D486}" presName="space" presStyleCnt="0"/>
      <dgm:spPr/>
    </dgm:pt>
    <dgm:pt modelId="{D5257F34-2995-421B-9417-BA8349F9F70C}" type="pres">
      <dgm:prSet presAssocID="{E53E0F65-26D3-4A56-9980-52056D05EE7F}" presName="composite" presStyleCnt="0"/>
      <dgm:spPr/>
    </dgm:pt>
    <dgm:pt modelId="{98990DB7-1E49-43C5-8FDF-9DA859882058}" type="pres">
      <dgm:prSet presAssocID="{E53E0F65-26D3-4A56-9980-52056D05EE7F}" presName="parTx" presStyleLbl="alignNode1" presStyleIdx="3" presStyleCnt="4">
        <dgm:presLayoutVars>
          <dgm:chMax val="0"/>
          <dgm:chPref val="0"/>
        </dgm:presLayoutVars>
      </dgm:prSet>
      <dgm:spPr/>
    </dgm:pt>
    <dgm:pt modelId="{A3E7E86B-03B5-4028-9586-CC6CD5ACD33A}" type="pres">
      <dgm:prSet presAssocID="{E53E0F65-26D3-4A56-9980-52056D05EE7F}" presName="desTx" presStyleLbl="alignAccFollowNode1" presStyleIdx="3" presStyleCnt="4">
        <dgm:presLayoutVars/>
      </dgm:prSet>
      <dgm:spPr/>
    </dgm:pt>
  </dgm:ptLst>
  <dgm:cxnLst>
    <dgm:cxn modelId="{6115E703-12E4-4CEC-927A-2D8BD562ABDE}" srcId="{77CEAE7F-B723-4088-9C94-87D12C5FBEEB}" destId="{63086BBE-0B27-4791-AE3E-C4A51AD5BB12}" srcOrd="0" destOrd="0" parTransId="{88741E62-25E1-44D3-9DAA-E804C2B4FB43}" sibTransId="{4C99A173-9FDB-4D7A-9C5F-411A59D00EC9}"/>
    <dgm:cxn modelId="{F551A004-A0EA-4FD8-B3F3-DF078ED0115E}" type="presOf" srcId="{E53E0F65-26D3-4A56-9980-52056D05EE7F}" destId="{98990DB7-1E49-43C5-8FDF-9DA859882058}" srcOrd="0" destOrd="0" presId="urn:microsoft.com/office/officeart/2016/7/layout/HorizontalActionList"/>
    <dgm:cxn modelId="{8B12A504-B1DE-4FC8-81AD-6FC9FAD3CD4C}" type="presOf" srcId="{0C9CBEE6-FFE9-4B05-8D46-136D3EB71D8C}" destId="{A3E7E86B-03B5-4028-9586-CC6CD5ACD33A}" srcOrd="0" destOrd="1" presId="urn:microsoft.com/office/officeart/2016/7/layout/HorizontalActionList"/>
    <dgm:cxn modelId="{5E3C5907-EC98-4F90-B55E-927C5C3FF0FF}" srcId="{7C6B12B6-85CA-4C5F-AA3E-D89CAB185144}" destId="{3ADCEC55-2F97-4BC9-9DB8-405DEFB3ABB6}" srcOrd="3" destOrd="0" parTransId="{998B6649-685D-4046-B119-6576A987C26D}" sibTransId="{D6E06364-3727-4B9D-BB28-20AA905FE1A2}"/>
    <dgm:cxn modelId="{B1083D20-EDF1-4931-8977-FE2C501A5A0A}" type="presOf" srcId="{D31B3F82-F927-4A03-BA8E-AEF6B1D9084B}" destId="{CC79E727-34F9-4733-B14A-6B6EEE600F94}" srcOrd="0" destOrd="0" presId="urn:microsoft.com/office/officeart/2016/7/layout/HorizontalActionList"/>
    <dgm:cxn modelId="{921E4D5B-7707-4B48-B2A6-513F1706CDB5}" srcId="{F22A0DA7-E36C-4744-916B-B057AEFCBAD4}" destId="{574AA81D-C57B-416F-AB03-4C8BAE83F198}" srcOrd="0" destOrd="0" parTransId="{44E9CB07-1B59-4003-A854-AB474C9C27E7}" sibTransId="{0497F2D1-F023-4322-B6A5-7A25F45C59FD}"/>
    <dgm:cxn modelId="{0A9E9546-CF49-4BED-9E02-005E294CB1A5}" type="presOf" srcId="{AA89385C-789C-4A97-A49F-DBA8663E1F5C}" destId="{592C1DAA-8B92-4C3B-B379-1679E7884FCF}" srcOrd="0" destOrd="2" presId="urn:microsoft.com/office/officeart/2016/7/layout/HorizontalActionList"/>
    <dgm:cxn modelId="{096D1B4C-F2C0-4637-B981-58A0194213E0}" srcId="{C28B6206-8FDD-4CA1-B0A4-AA6C43F90812}" destId="{F22A0DA7-E36C-4744-916B-B057AEFCBAD4}" srcOrd="1" destOrd="0" parTransId="{0BB00B0B-3D17-4743-B8B0-6A743E276EBA}" sibTransId="{07B882E7-1A76-4D84-B1A6-0401D05FB4C6}"/>
    <dgm:cxn modelId="{4B52E44D-67D6-4926-94C1-A3EDF1B6222B}" type="presOf" srcId="{126C983D-5499-4BFA-BBF0-1FF0A6643DBD}" destId="{A3E7E86B-03B5-4028-9586-CC6CD5ACD33A}" srcOrd="0" destOrd="2" presId="urn:microsoft.com/office/officeart/2016/7/layout/HorizontalActionList"/>
    <dgm:cxn modelId="{D061A16F-F254-4C8F-B421-82ECF698C5A9}" srcId="{E53E0F65-26D3-4A56-9980-52056D05EE7F}" destId="{126C983D-5499-4BFA-BBF0-1FF0A6643DBD}" srcOrd="2" destOrd="0" parTransId="{27663CA4-9EA3-4711-BB4F-DE1AACC5A41F}" sibTransId="{80A61AFD-8DEA-467A-BAFB-BAC04904C015}"/>
    <dgm:cxn modelId="{26BC5D73-5C4D-4B56-9354-512FB780F934}" type="presOf" srcId="{F22A0DA7-E36C-4744-916B-B057AEFCBAD4}" destId="{0E88CD90-C957-4F87-8334-7C325959A3EF}" srcOrd="0" destOrd="0" presId="urn:microsoft.com/office/officeart/2016/7/layout/HorizontalActionList"/>
    <dgm:cxn modelId="{126F607C-2B28-413D-983C-14BC0378282A}" type="presOf" srcId="{7C6B12B6-85CA-4C5F-AA3E-D89CAB185144}" destId="{962E667F-E385-4EBC-A160-F9003C6CA1F8}" srcOrd="0" destOrd="0" presId="urn:microsoft.com/office/officeart/2016/7/layout/HorizontalActionList"/>
    <dgm:cxn modelId="{1EC3067D-3C5D-4952-98A3-637C018C86C4}" srcId="{7C6B12B6-85CA-4C5F-AA3E-D89CAB185144}" destId="{D43E0F4F-08ED-4E5B-A642-5DBB5961C3C2}" srcOrd="1" destOrd="0" parTransId="{06F7AACA-9147-4972-B6C6-671AE89E96ED}" sibTransId="{B86CD97B-A80F-4479-A3E1-F9BC3B78CBB5}"/>
    <dgm:cxn modelId="{4CA7027F-E670-4A01-8479-6F7CB9D60824}" type="presOf" srcId="{77CEAE7F-B723-4088-9C94-87D12C5FBEEB}" destId="{90C4A3FC-D008-4CB4-BD19-443EFC5629C3}" srcOrd="0" destOrd="0" presId="urn:microsoft.com/office/officeart/2016/7/layout/HorizontalActionList"/>
    <dgm:cxn modelId="{CE496083-CBE5-4CA3-A585-0FC94A7BD6EF}" srcId="{7C6B12B6-85CA-4C5F-AA3E-D89CAB185144}" destId="{A183E974-6F2D-4841-A5C0-24B76F51C89E}" srcOrd="2" destOrd="0" parTransId="{FA8BD67F-39C6-4377-A9D9-8131D3962730}" sibTransId="{7860F278-C5F3-420C-991F-F97CA9A7370C}"/>
    <dgm:cxn modelId="{89868788-A0F8-4867-BB7D-E85F66132B4C}" type="presOf" srcId="{574AA81D-C57B-416F-AB03-4C8BAE83F198}" destId="{592C1DAA-8B92-4C3B-B379-1679E7884FCF}" srcOrd="0" destOrd="0" presId="urn:microsoft.com/office/officeart/2016/7/layout/HorizontalActionList"/>
    <dgm:cxn modelId="{FF743796-41FE-4A8E-BEBA-1D79B6796784}" type="presOf" srcId="{63086BBE-0B27-4791-AE3E-C4A51AD5BB12}" destId="{0FA379D4-7106-411C-AA1C-2326736E2076}" srcOrd="0" destOrd="0" presId="urn:microsoft.com/office/officeart/2016/7/layout/HorizontalActionList"/>
    <dgm:cxn modelId="{BC9A1C97-01D6-40A8-81DA-9BFD8F7C0076}" srcId="{C28B6206-8FDD-4CA1-B0A4-AA6C43F90812}" destId="{77CEAE7F-B723-4088-9C94-87D12C5FBEEB}" srcOrd="2" destOrd="0" parTransId="{07DECE5F-B212-4439-8161-46B17FE54CFB}" sibTransId="{F4DE12CF-93DE-43AB-8B70-857CE847D486}"/>
    <dgm:cxn modelId="{85A9F5A5-48D7-4D3F-8050-BAEB5480D90D}" type="presOf" srcId="{E621FF06-38E0-4B4A-BA17-AF2FAFEB1F35}" destId="{A3E7E86B-03B5-4028-9586-CC6CD5ACD33A}" srcOrd="0" destOrd="0" presId="urn:microsoft.com/office/officeart/2016/7/layout/HorizontalActionList"/>
    <dgm:cxn modelId="{44076BAD-D53C-4BDB-8E83-22013DD4445B}" srcId="{C28B6206-8FDD-4CA1-B0A4-AA6C43F90812}" destId="{7C6B12B6-85CA-4C5F-AA3E-D89CAB185144}" srcOrd="0" destOrd="0" parTransId="{F462198D-BD4A-47F9-BC9A-7281E83708BE}" sibTransId="{88BD5B31-54F8-4C57-AEFF-D998ACF7B43F}"/>
    <dgm:cxn modelId="{C17A99B1-E5D3-4168-8779-3583FE0C7E85}" type="presOf" srcId="{A183E974-6F2D-4841-A5C0-24B76F51C89E}" destId="{CC79E727-34F9-4733-B14A-6B6EEE600F94}" srcOrd="0" destOrd="2" presId="urn:microsoft.com/office/officeart/2016/7/layout/HorizontalActionList"/>
    <dgm:cxn modelId="{5A91C2B6-EABB-4BB0-A1FF-02F5B65734E9}" type="presOf" srcId="{3ADCEC55-2F97-4BC9-9DB8-405DEFB3ABB6}" destId="{CC79E727-34F9-4733-B14A-6B6EEE600F94}" srcOrd="0" destOrd="3" presId="urn:microsoft.com/office/officeart/2016/7/layout/HorizontalActionList"/>
    <dgm:cxn modelId="{BCFD3CC0-770B-478A-BCAC-A543353D1570}" srcId="{C28B6206-8FDD-4CA1-B0A4-AA6C43F90812}" destId="{E53E0F65-26D3-4A56-9980-52056D05EE7F}" srcOrd="3" destOrd="0" parTransId="{A268B443-CC7E-4DF2-9EBC-0C723C0B09A4}" sibTransId="{550D6183-DC9E-413F-A4B6-C501CE77E93E}"/>
    <dgm:cxn modelId="{500072C0-6A57-4893-84A3-AC8F41010CB0}" type="presOf" srcId="{D43E0F4F-08ED-4E5B-A642-5DBB5961C3C2}" destId="{CC79E727-34F9-4733-B14A-6B6EEE600F94}" srcOrd="0" destOrd="1" presId="urn:microsoft.com/office/officeart/2016/7/layout/HorizontalActionList"/>
    <dgm:cxn modelId="{0DD451C5-D1C3-441E-B470-9504C51344D2}" type="presOf" srcId="{C28B6206-8FDD-4CA1-B0A4-AA6C43F90812}" destId="{F89DAB12-DEF1-4A3F-AAA1-7790D5422903}" srcOrd="0" destOrd="0" presId="urn:microsoft.com/office/officeart/2016/7/layout/HorizontalActionList"/>
    <dgm:cxn modelId="{177B41CC-6A9A-45EA-A63E-96548E20D549}" srcId="{7C6B12B6-85CA-4C5F-AA3E-D89CAB185144}" destId="{D31B3F82-F927-4A03-BA8E-AEF6B1D9084B}" srcOrd="0" destOrd="0" parTransId="{2C1E622B-9729-49F3-AB9E-5F555F360F68}" sibTransId="{80F3CF19-54B5-4AB9-BA9B-F63C4BC577B2}"/>
    <dgm:cxn modelId="{00389CD5-90FD-4E76-90A8-855AC390421B}" srcId="{E53E0F65-26D3-4A56-9980-52056D05EE7F}" destId="{E621FF06-38E0-4B4A-BA17-AF2FAFEB1F35}" srcOrd="0" destOrd="0" parTransId="{62E70FB4-AF3F-41D7-BE49-2A03AC7B6472}" sibTransId="{0AD83218-978E-4D4F-A506-7C39962DA722}"/>
    <dgm:cxn modelId="{1D97BFE8-8459-4283-97D6-21D2B1A54470}" srcId="{F22A0DA7-E36C-4744-916B-B057AEFCBAD4}" destId="{AA89385C-789C-4A97-A49F-DBA8663E1F5C}" srcOrd="2" destOrd="0" parTransId="{8AEC8B19-96B5-4145-A8DC-E106B97B987C}" sibTransId="{0C2D9ED1-6AD3-4A4C-A77A-98778B3A89C3}"/>
    <dgm:cxn modelId="{D6860EF3-12CF-47E2-8BC3-ABB3D47C63D2}" srcId="{E53E0F65-26D3-4A56-9980-52056D05EE7F}" destId="{0C9CBEE6-FFE9-4B05-8D46-136D3EB71D8C}" srcOrd="1" destOrd="0" parTransId="{A39EAB10-F05E-408C-A89E-4D8F32D69A1C}" sibTransId="{44477C1D-1892-4064-9FA2-4598F3DF667A}"/>
    <dgm:cxn modelId="{E469F2FB-2090-43A2-9A79-03987B8EC1E7}" type="presOf" srcId="{B357E8A3-5EE7-4055-A40E-97C5635C3697}" destId="{592C1DAA-8B92-4C3B-B379-1679E7884FCF}" srcOrd="0" destOrd="1" presId="urn:microsoft.com/office/officeart/2016/7/layout/HorizontalActionList"/>
    <dgm:cxn modelId="{EC60F0FF-374C-4260-80A6-08674502389C}" srcId="{F22A0DA7-E36C-4744-916B-B057AEFCBAD4}" destId="{B357E8A3-5EE7-4055-A40E-97C5635C3697}" srcOrd="1" destOrd="0" parTransId="{6F4F5FFF-55F2-42C5-8CB3-C63B480C428E}" sibTransId="{05DD1AFB-EA6B-4583-900F-C12C38596608}"/>
    <dgm:cxn modelId="{115A0433-E398-444B-848F-D6200BFA7880}" type="presParOf" srcId="{F89DAB12-DEF1-4A3F-AAA1-7790D5422903}" destId="{FEF7B430-4B3E-4147-927F-CE878D8786F7}" srcOrd="0" destOrd="0" presId="urn:microsoft.com/office/officeart/2016/7/layout/HorizontalActionList"/>
    <dgm:cxn modelId="{7CEF810E-88D6-4BE9-9029-CEA90A76EE7D}" type="presParOf" srcId="{FEF7B430-4B3E-4147-927F-CE878D8786F7}" destId="{962E667F-E385-4EBC-A160-F9003C6CA1F8}" srcOrd="0" destOrd="0" presId="urn:microsoft.com/office/officeart/2016/7/layout/HorizontalActionList"/>
    <dgm:cxn modelId="{8FA72BF0-374E-40AC-A08A-A533AF0748A6}" type="presParOf" srcId="{FEF7B430-4B3E-4147-927F-CE878D8786F7}" destId="{CC79E727-34F9-4733-B14A-6B6EEE600F94}" srcOrd="1" destOrd="0" presId="urn:microsoft.com/office/officeart/2016/7/layout/HorizontalActionList"/>
    <dgm:cxn modelId="{18A82850-3C2D-43B4-BE3C-6F0C6EA3FD3E}" type="presParOf" srcId="{F89DAB12-DEF1-4A3F-AAA1-7790D5422903}" destId="{F0ECFF5A-24C4-4932-8D70-3C1A0F46784B}" srcOrd="1" destOrd="0" presId="urn:microsoft.com/office/officeart/2016/7/layout/HorizontalActionList"/>
    <dgm:cxn modelId="{F4DF8BAC-1DB7-49EC-B1BD-63865F99DC8B}" type="presParOf" srcId="{F89DAB12-DEF1-4A3F-AAA1-7790D5422903}" destId="{9BFE0071-C0A4-4B10-A392-5A5EB671C57D}" srcOrd="2" destOrd="0" presId="urn:microsoft.com/office/officeart/2016/7/layout/HorizontalActionList"/>
    <dgm:cxn modelId="{2BDA9AC7-55C2-440C-92C7-C26BAC229C5B}" type="presParOf" srcId="{9BFE0071-C0A4-4B10-A392-5A5EB671C57D}" destId="{0E88CD90-C957-4F87-8334-7C325959A3EF}" srcOrd="0" destOrd="0" presId="urn:microsoft.com/office/officeart/2016/7/layout/HorizontalActionList"/>
    <dgm:cxn modelId="{65CDD240-ACFF-443E-8BDB-5CEF7B7690E6}" type="presParOf" srcId="{9BFE0071-C0A4-4B10-A392-5A5EB671C57D}" destId="{592C1DAA-8B92-4C3B-B379-1679E7884FCF}" srcOrd="1" destOrd="0" presId="urn:microsoft.com/office/officeart/2016/7/layout/HorizontalActionList"/>
    <dgm:cxn modelId="{401BF540-8A70-40AC-8391-EA72EB5FFB71}" type="presParOf" srcId="{F89DAB12-DEF1-4A3F-AAA1-7790D5422903}" destId="{A14F1680-C8CB-4703-A9E9-915C13BA3832}" srcOrd="3" destOrd="0" presId="urn:microsoft.com/office/officeart/2016/7/layout/HorizontalActionList"/>
    <dgm:cxn modelId="{E835484D-BEF0-4340-96A1-EFECF82CE64C}" type="presParOf" srcId="{F89DAB12-DEF1-4A3F-AAA1-7790D5422903}" destId="{A45C2536-95D7-4350-BB83-A3EAC10E98F4}" srcOrd="4" destOrd="0" presId="urn:microsoft.com/office/officeart/2016/7/layout/HorizontalActionList"/>
    <dgm:cxn modelId="{238CCB9A-2558-445E-B26A-32FE8A42A8B7}" type="presParOf" srcId="{A45C2536-95D7-4350-BB83-A3EAC10E98F4}" destId="{90C4A3FC-D008-4CB4-BD19-443EFC5629C3}" srcOrd="0" destOrd="0" presId="urn:microsoft.com/office/officeart/2016/7/layout/HorizontalActionList"/>
    <dgm:cxn modelId="{5CC430DA-A306-462B-8A33-CA0E6473A0F3}" type="presParOf" srcId="{A45C2536-95D7-4350-BB83-A3EAC10E98F4}" destId="{0FA379D4-7106-411C-AA1C-2326736E2076}" srcOrd="1" destOrd="0" presId="urn:microsoft.com/office/officeart/2016/7/layout/HorizontalActionList"/>
    <dgm:cxn modelId="{238BA6C0-0FDD-498F-9485-48D2B2C91997}" type="presParOf" srcId="{F89DAB12-DEF1-4A3F-AAA1-7790D5422903}" destId="{5884716E-ECBF-4865-8EEF-5ED5B4A5059F}" srcOrd="5" destOrd="0" presId="urn:microsoft.com/office/officeart/2016/7/layout/HorizontalActionList"/>
    <dgm:cxn modelId="{2F0AD350-478B-4747-8B86-DB0100257076}" type="presParOf" srcId="{F89DAB12-DEF1-4A3F-AAA1-7790D5422903}" destId="{D5257F34-2995-421B-9417-BA8349F9F70C}" srcOrd="6" destOrd="0" presId="urn:microsoft.com/office/officeart/2016/7/layout/HorizontalActionList"/>
    <dgm:cxn modelId="{476F02F3-EE74-4285-915A-AE217B8934E9}" type="presParOf" srcId="{D5257F34-2995-421B-9417-BA8349F9F70C}" destId="{98990DB7-1E49-43C5-8FDF-9DA859882058}" srcOrd="0" destOrd="0" presId="urn:microsoft.com/office/officeart/2016/7/layout/HorizontalActionList"/>
    <dgm:cxn modelId="{7FB97899-D1C2-4540-8AB9-49637AD3528B}" type="presParOf" srcId="{D5257F34-2995-421B-9417-BA8349F9F70C}" destId="{A3E7E86B-03B5-4028-9586-CC6CD5ACD33A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6F01F1-F9E3-4793-8526-08EB3A818206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2426E93-8D20-4A79-AE28-0893254C5233}">
      <dgm:prSet/>
      <dgm:spPr/>
      <dgm:t>
        <a:bodyPr/>
        <a:lstStyle/>
        <a:p>
          <a:r>
            <a:rPr lang="vi-VN"/>
            <a:t>Mục tiêu:</a:t>
          </a:r>
          <a:endParaRPr lang="en-US"/>
        </a:p>
      </dgm:t>
    </dgm:pt>
    <dgm:pt modelId="{2535FE08-8027-4979-98CF-F63BF7D69BCA}" type="parTrans" cxnId="{D2D4E4FB-704B-4609-8538-1F981659ED0C}">
      <dgm:prSet/>
      <dgm:spPr/>
      <dgm:t>
        <a:bodyPr/>
        <a:lstStyle/>
        <a:p>
          <a:endParaRPr lang="en-US"/>
        </a:p>
      </dgm:t>
    </dgm:pt>
    <dgm:pt modelId="{D51D616A-84D2-4C62-A6F2-3123C975C922}" type="sibTrans" cxnId="{D2D4E4FB-704B-4609-8538-1F981659ED0C}">
      <dgm:prSet/>
      <dgm:spPr/>
      <dgm:t>
        <a:bodyPr/>
        <a:lstStyle/>
        <a:p>
          <a:endParaRPr lang="en-US"/>
        </a:p>
      </dgm:t>
    </dgm:pt>
    <dgm:pt modelId="{67F1778F-8DDF-4A46-ABAD-37D5D908F03B}">
      <dgm:prSet/>
      <dgm:spPr/>
      <dgm:t>
        <a:bodyPr/>
        <a:lstStyle/>
        <a:p>
          <a:r>
            <a:rPr lang="vi-VN"/>
            <a:t>Mỗi ngày tự động thu thập paper mới (arXiv hoặc IEEE), tóm tắt và tạo báo cáo PDF/HTML.</a:t>
          </a:r>
          <a:endParaRPr lang="en-US"/>
        </a:p>
      </dgm:t>
    </dgm:pt>
    <dgm:pt modelId="{A8219442-9684-491D-BC19-BD5F639512A3}" type="parTrans" cxnId="{46F93BD9-757E-42F2-93AB-9EDE8247A445}">
      <dgm:prSet/>
      <dgm:spPr/>
      <dgm:t>
        <a:bodyPr/>
        <a:lstStyle/>
        <a:p>
          <a:endParaRPr lang="en-US"/>
        </a:p>
      </dgm:t>
    </dgm:pt>
    <dgm:pt modelId="{A6D2B257-52ED-4679-87B5-AF9167C7DFE9}" type="sibTrans" cxnId="{46F93BD9-757E-42F2-93AB-9EDE8247A445}">
      <dgm:prSet/>
      <dgm:spPr/>
      <dgm:t>
        <a:bodyPr/>
        <a:lstStyle/>
        <a:p>
          <a:endParaRPr lang="en-US"/>
        </a:p>
      </dgm:t>
    </dgm:pt>
    <dgm:pt modelId="{F7C77303-F34B-493D-A41D-F346B9274586}">
      <dgm:prSet/>
      <dgm:spPr/>
      <dgm:t>
        <a:bodyPr/>
        <a:lstStyle/>
        <a:p>
          <a:r>
            <a:rPr lang="vi-VN"/>
            <a:t>Nội dung:</a:t>
          </a:r>
          <a:endParaRPr lang="en-US"/>
        </a:p>
      </dgm:t>
    </dgm:pt>
    <dgm:pt modelId="{AFF53820-8785-4FA5-AE23-330E5DA42DFA}" type="parTrans" cxnId="{75E956BC-21F5-4135-8CEE-B12CE8005DCA}">
      <dgm:prSet/>
      <dgm:spPr/>
      <dgm:t>
        <a:bodyPr/>
        <a:lstStyle/>
        <a:p>
          <a:endParaRPr lang="en-US"/>
        </a:p>
      </dgm:t>
    </dgm:pt>
    <dgm:pt modelId="{7CC49991-11B6-4AA8-84C2-CE130D9FCF33}" type="sibTrans" cxnId="{75E956BC-21F5-4135-8CEE-B12CE8005DCA}">
      <dgm:prSet/>
      <dgm:spPr/>
      <dgm:t>
        <a:bodyPr/>
        <a:lstStyle/>
        <a:p>
          <a:endParaRPr lang="en-US"/>
        </a:p>
      </dgm:t>
    </dgm:pt>
    <dgm:pt modelId="{ADA8A0D1-8CB1-4C9A-A88C-A8564C7AFC80}">
      <dgm:prSet/>
      <dgm:spPr/>
      <dgm:t>
        <a:bodyPr/>
        <a:lstStyle/>
        <a:p>
          <a:r>
            <a:rPr lang="vi-VN"/>
            <a:t>Crawl từ nguồn mở (arXiv API, Semantic Scholar)</a:t>
          </a:r>
          <a:endParaRPr lang="en-US"/>
        </a:p>
      </dgm:t>
    </dgm:pt>
    <dgm:pt modelId="{1CD92A44-E9D1-4318-B30F-4A3F6EDBA777}" type="parTrans" cxnId="{E74A4E81-8727-488E-9AAB-50E9E276AB4D}">
      <dgm:prSet/>
      <dgm:spPr/>
      <dgm:t>
        <a:bodyPr/>
        <a:lstStyle/>
        <a:p>
          <a:endParaRPr lang="en-US"/>
        </a:p>
      </dgm:t>
    </dgm:pt>
    <dgm:pt modelId="{90824058-CF61-4E2D-8D15-FECEBBD89175}" type="sibTrans" cxnId="{E74A4E81-8727-488E-9AAB-50E9E276AB4D}">
      <dgm:prSet/>
      <dgm:spPr/>
      <dgm:t>
        <a:bodyPr/>
        <a:lstStyle/>
        <a:p>
          <a:endParaRPr lang="en-US"/>
        </a:p>
      </dgm:t>
    </dgm:pt>
    <dgm:pt modelId="{DBC8D5A2-22C7-46C4-8CC6-A301AA2CB3C2}">
      <dgm:prSet/>
      <dgm:spPr/>
      <dgm:t>
        <a:bodyPr/>
        <a:lstStyle/>
        <a:p>
          <a:r>
            <a:rPr lang="vi-VN"/>
            <a:t>GenAI tóm tắt: RAG hoặc summarization chain</a:t>
          </a:r>
          <a:endParaRPr lang="en-US"/>
        </a:p>
      </dgm:t>
    </dgm:pt>
    <dgm:pt modelId="{CD983045-C0BC-4636-94F8-A74FA6F6D387}" type="parTrans" cxnId="{95C0E49F-38DF-4DD2-8755-2D0C1A57114E}">
      <dgm:prSet/>
      <dgm:spPr/>
      <dgm:t>
        <a:bodyPr/>
        <a:lstStyle/>
        <a:p>
          <a:endParaRPr lang="en-US"/>
        </a:p>
      </dgm:t>
    </dgm:pt>
    <dgm:pt modelId="{AEBDDB9B-5FBA-4198-AAEC-35EE5583E10B}" type="sibTrans" cxnId="{95C0E49F-38DF-4DD2-8755-2D0C1A57114E}">
      <dgm:prSet/>
      <dgm:spPr/>
      <dgm:t>
        <a:bodyPr/>
        <a:lstStyle/>
        <a:p>
          <a:endParaRPr lang="en-US"/>
        </a:p>
      </dgm:t>
    </dgm:pt>
    <dgm:pt modelId="{34B75447-378D-448E-B7AC-073DEF6316E0}">
      <dgm:prSet/>
      <dgm:spPr/>
      <dgm:t>
        <a:bodyPr/>
        <a:lstStyle/>
        <a:p>
          <a:r>
            <a:rPr lang="vi-VN"/>
            <a:t>Tạo báo cáo HTML hoặc PDF ( WeasyPrint, HTML template).</a:t>
          </a:r>
          <a:endParaRPr lang="en-US"/>
        </a:p>
      </dgm:t>
    </dgm:pt>
    <dgm:pt modelId="{63B521FD-79BD-4B2B-BFBE-0EA1575F20AC}" type="parTrans" cxnId="{06B25B90-9D79-48EE-BB12-1819C14811CA}">
      <dgm:prSet/>
      <dgm:spPr/>
      <dgm:t>
        <a:bodyPr/>
        <a:lstStyle/>
        <a:p>
          <a:endParaRPr lang="en-US"/>
        </a:p>
      </dgm:t>
    </dgm:pt>
    <dgm:pt modelId="{8E48CD28-7C6F-4F74-99BD-96877C7CB810}" type="sibTrans" cxnId="{06B25B90-9D79-48EE-BB12-1819C14811CA}">
      <dgm:prSet/>
      <dgm:spPr/>
      <dgm:t>
        <a:bodyPr/>
        <a:lstStyle/>
        <a:p>
          <a:endParaRPr lang="en-US"/>
        </a:p>
      </dgm:t>
    </dgm:pt>
    <dgm:pt modelId="{E9906F46-A2C4-456C-9667-F6BA39EA1662}">
      <dgm:prSet/>
      <dgm:spPr/>
      <dgm:t>
        <a:bodyPr/>
        <a:lstStyle/>
        <a:p>
          <a:r>
            <a:rPr lang="vi-VN"/>
            <a:t>Demo:</a:t>
          </a:r>
          <a:endParaRPr lang="en-US"/>
        </a:p>
      </dgm:t>
    </dgm:pt>
    <dgm:pt modelId="{492CA6B4-E763-4BC9-ADE2-F21C9624F7E5}" type="parTrans" cxnId="{10180B99-C454-4671-8F09-38BDF857A229}">
      <dgm:prSet/>
      <dgm:spPr/>
      <dgm:t>
        <a:bodyPr/>
        <a:lstStyle/>
        <a:p>
          <a:endParaRPr lang="en-US"/>
        </a:p>
      </dgm:t>
    </dgm:pt>
    <dgm:pt modelId="{2794B535-CC5E-4E5C-824D-234C5E05F6B3}" type="sibTrans" cxnId="{10180B99-C454-4671-8F09-38BDF857A229}">
      <dgm:prSet/>
      <dgm:spPr/>
      <dgm:t>
        <a:bodyPr/>
        <a:lstStyle/>
        <a:p>
          <a:endParaRPr lang="en-US"/>
        </a:p>
      </dgm:t>
    </dgm:pt>
    <dgm:pt modelId="{0A99AF83-A984-40CE-B6D2-EC4EE93C1BB5}">
      <dgm:prSet/>
      <dgm:spPr/>
      <dgm:t>
        <a:bodyPr/>
        <a:lstStyle/>
        <a:p>
          <a:r>
            <a:rPr lang="vi-VN"/>
            <a:t>Gõ “Tạo báo cáo bài mới về AI ngày 09/05/2025” =&gt; tạo file ai-report-09052025.html</a:t>
          </a:r>
          <a:endParaRPr lang="en-US"/>
        </a:p>
      </dgm:t>
    </dgm:pt>
    <dgm:pt modelId="{29F77338-D4F4-4182-905F-E9B2F3B8DABC}" type="parTrans" cxnId="{E7A41FD4-7128-41D2-8809-8E43676DA827}">
      <dgm:prSet/>
      <dgm:spPr/>
      <dgm:t>
        <a:bodyPr/>
        <a:lstStyle/>
        <a:p>
          <a:endParaRPr lang="en-US"/>
        </a:p>
      </dgm:t>
    </dgm:pt>
    <dgm:pt modelId="{C4DAEE6B-C804-43A7-9CFD-5F0F1F30909B}" type="sibTrans" cxnId="{E7A41FD4-7128-41D2-8809-8E43676DA827}">
      <dgm:prSet/>
      <dgm:spPr/>
      <dgm:t>
        <a:bodyPr/>
        <a:lstStyle/>
        <a:p>
          <a:endParaRPr lang="en-US"/>
        </a:p>
      </dgm:t>
    </dgm:pt>
    <dgm:pt modelId="{C8BA6950-E733-405A-8A25-A089245C3B70}">
      <dgm:prSet/>
      <dgm:spPr/>
      <dgm:t>
        <a:bodyPr/>
        <a:lstStyle/>
        <a:p>
          <a:r>
            <a:rPr lang="vi-VN"/>
            <a:t>Gợi ý công nghệ:</a:t>
          </a:r>
          <a:endParaRPr lang="en-US"/>
        </a:p>
      </dgm:t>
    </dgm:pt>
    <dgm:pt modelId="{368F1AAE-6CD2-408C-B150-CC4D7EAEF921}" type="parTrans" cxnId="{486DB6C6-40B7-46BC-9DD9-BC320215202D}">
      <dgm:prSet/>
      <dgm:spPr/>
      <dgm:t>
        <a:bodyPr/>
        <a:lstStyle/>
        <a:p>
          <a:endParaRPr lang="en-US"/>
        </a:p>
      </dgm:t>
    </dgm:pt>
    <dgm:pt modelId="{65DA66A6-E2C0-43A1-B967-CEDDC54864F0}" type="sibTrans" cxnId="{486DB6C6-40B7-46BC-9DD9-BC320215202D}">
      <dgm:prSet/>
      <dgm:spPr/>
      <dgm:t>
        <a:bodyPr/>
        <a:lstStyle/>
        <a:p>
          <a:endParaRPr lang="en-US"/>
        </a:p>
      </dgm:t>
    </dgm:pt>
    <dgm:pt modelId="{9D588B5F-55A2-4831-B8C9-989DCD18077D}">
      <dgm:prSet/>
      <dgm:spPr/>
      <dgm:t>
        <a:bodyPr/>
        <a:lstStyle/>
        <a:p>
          <a:r>
            <a:rPr lang="vi-VN"/>
            <a:t>Python + request/ feedparser.</a:t>
          </a:r>
          <a:endParaRPr lang="en-US"/>
        </a:p>
      </dgm:t>
    </dgm:pt>
    <dgm:pt modelId="{9575953B-B52F-4553-A557-F3B02E42CDBC}" type="parTrans" cxnId="{3FB53EFF-7F03-487E-ADEB-2724BB132A48}">
      <dgm:prSet/>
      <dgm:spPr/>
      <dgm:t>
        <a:bodyPr/>
        <a:lstStyle/>
        <a:p>
          <a:endParaRPr lang="en-US"/>
        </a:p>
      </dgm:t>
    </dgm:pt>
    <dgm:pt modelId="{2C540211-96EC-4CCB-B0EA-C106FC7C249E}" type="sibTrans" cxnId="{3FB53EFF-7F03-487E-ADEB-2724BB132A48}">
      <dgm:prSet/>
      <dgm:spPr/>
      <dgm:t>
        <a:bodyPr/>
        <a:lstStyle/>
        <a:p>
          <a:endParaRPr lang="en-US"/>
        </a:p>
      </dgm:t>
    </dgm:pt>
    <dgm:pt modelId="{39C0B250-EF4E-4526-80F3-F3DD0CD25BA4}">
      <dgm:prSet/>
      <dgm:spPr/>
      <dgm:t>
        <a:bodyPr/>
        <a:lstStyle/>
        <a:p>
          <a:r>
            <a:rPr lang="vi-VN"/>
            <a:t>LangChain + RAG + Ollama</a:t>
          </a:r>
          <a:endParaRPr lang="en-US"/>
        </a:p>
      </dgm:t>
    </dgm:pt>
    <dgm:pt modelId="{2BF74D63-9CAD-4FAC-B94A-89C9FE21CE4D}" type="parTrans" cxnId="{82073341-DFF1-4038-B14A-357E0F674BC9}">
      <dgm:prSet/>
      <dgm:spPr/>
      <dgm:t>
        <a:bodyPr/>
        <a:lstStyle/>
        <a:p>
          <a:endParaRPr lang="en-US"/>
        </a:p>
      </dgm:t>
    </dgm:pt>
    <dgm:pt modelId="{0FCA39E1-510D-444E-AFAA-A36EE7804ECF}" type="sibTrans" cxnId="{82073341-DFF1-4038-B14A-357E0F674BC9}">
      <dgm:prSet/>
      <dgm:spPr/>
      <dgm:t>
        <a:bodyPr/>
        <a:lstStyle/>
        <a:p>
          <a:endParaRPr lang="en-US"/>
        </a:p>
      </dgm:t>
    </dgm:pt>
    <dgm:pt modelId="{78652E54-9128-4AFC-9036-73FA2C5F30B4}">
      <dgm:prSet/>
      <dgm:spPr/>
      <dgm:t>
        <a:bodyPr/>
        <a:lstStyle/>
        <a:p>
          <a:r>
            <a:rPr lang="vi-VN"/>
            <a:t>Report: markdown =&gt; HTML hoặc PDF.</a:t>
          </a:r>
          <a:endParaRPr lang="en-US"/>
        </a:p>
      </dgm:t>
    </dgm:pt>
    <dgm:pt modelId="{B7139A54-0535-4BA9-8C97-7691C6C3F673}" type="parTrans" cxnId="{EBD50823-A254-48D7-B72F-C499DB68051A}">
      <dgm:prSet/>
      <dgm:spPr/>
      <dgm:t>
        <a:bodyPr/>
        <a:lstStyle/>
        <a:p>
          <a:endParaRPr lang="en-US"/>
        </a:p>
      </dgm:t>
    </dgm:pt>
    <dgm:pt modelId="{53DC4E95-5649-4B0B-879B-457B9AB3FBC1}" type="sibTrans" cxnId="{EBD50823-A254-48D7-B72F-C499DB68051A}">
      <dgm:prSet/>
      <dgm:spPr/>
      <dgm:t>
        <a:bodyPr/>
        <a:lstStyle/>
        <a:p>
          <a:endParaRPr lang="en-US"/>
        </a:p>
      </dgm:t>
    </dgm:pt>
    <dgm:pt modelId="{81DF2832-FA45-4AB0-8C94-654D52EE9F8C}" type="pres">
      <dgm:prSet presAssocID="{026F01F1-F9E3-4793-8526-08EB3A818206}" presName="Name0" presStyleCnt="0">
        <dgm:presLayoutVars>
          <dgm:dir/>
          <dgm:animLvl val="lvl"/>
          <dgm:resizeHandles val="exact"/>
        </dgm:presLayoutVars>
      </dgm:prSet>
      <dgm:spPr/>
    </dgm:pt>
    <dgm:pt modelId="{6CD559AE-2C3D-4C5D-A3FE-77EE568B5350}" type="pres">
      <dgm:prSet presAssocID="{72426E93-8D20-4A79-AE28-0893254C5233}" presName="composite" presStyleCnt="0"/>
      <dgm:spPr/>
    </dgm:pt>
    <dgm:pt modelId="{380D7612-3AC1-4159-8079-EC54F4D17BD2}" type="pres">
      <dgm:prSet presAssocID="{72426E93-8D20-4A79-AE28-0893254C523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6794EEA-8034-4B8B-980B-3E31BBCCD625}" type="pres">
      <dgm:prSet presAssocID="{72426E93-8D20-4A79-AE28-0893254C5233}" presName="desTx" presStyleLbl="alignAccFollowNode1" presStyleIdx="0" presStyleCnt="4">
        <dgm:presLayoutVars>
          <dgm:bulletEnabled val="1"/>
        </dgm:presLayoutVars>
      </dgm:prSet>
      <dgm:spPr/>
    </dgm:pt>
    <dgm:pt modelId="{C922B838-6E23-4950-8CF5-82AABD7F4C9D}" type="pres">
      <dgm:prSet presAssocID="{D51D616A-84D2-4C62-A6F2-3123C975C922}" presName="space" presStyleCnt="0"/>
      <dgm:spPr/>
    </dgm:pt>
    <dgm:pt modelId="{2C004072-4FB2-4CAA-97E2-08FA62CEB3EF}" type="pres">
      <dgm:prSet presAssocID="{F7C77303-F34B-493D-A41D-F346B9274586}" presName="composite" presStyleCnt="0"/>
      <dgm:spPr/>
    </dgm:pt>
    <dgm:pt modelId="{C76597DD-88D0-4BAF-81DF-F43DDC652CF6}" type="pres">
      <dgm:prSet presAssocID="{F7C77303-F34B-493D-A41D-F346B927458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96053F9-E450-4E27-835B-800ED5A54CB5}" type="pres">
      <dgm:prSet presAssocID="{F7C77303-F34B-493D-A41D-F346B9274586}" presName="desTx" presStyleLbl="alignAccFollowNode1" presStyleIdx="1" presStyleCnt="4">
        <dgm:presLayoutVars>
          <dgm:bulletEnabled val="1"/>
        </dgm:presLayoutVars>
      </dgm:prSet>
      <dgm:spPr/>
    </dgm:pt>
    <dgm:pt modelId="{131A0288-9D19-440E-BF90-46EA966B54B6}" type="pres">
      <dgm:prSet presAssocID="{7CC49991-11B6-4AA8-84C2-CE130D9FCF33}" presName="space" presStyleCnt="0"/>
      <dgm:spPr/>
    </dgm:pt>
    <dgm:pt modelId="{7A686D47-50CA-41E5-A840-1B8E99EECC81}" type="pres">
      <dgm:prSet presAssocID="{E9906F46-A2C4-456C-9667-F6BA39EA1662}" presName="composite" presStyleCnt="0"/>
      <dgm:spPr/>
    </dgm:pt>
    <dgm:pt modelId="{5019D662-357F-4B89-8D52-EAF39C177636}" type="pres">
      <dgm:prSet presAssocID="{E9906F46-A2C4-456C-9667-F6BA39EA166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BAB5C88-FB54-4063-8C59-826360DF2666}" type="pres">
      <dgm:prSet presAssocID="{E9906F46-A2C4-456C-9667-F6BA39EA1662}" presName="desTx" presStyleLbl="alignAccFollowNode1" presStyleIdx="2" presStyleCnt="4">
        <dgm:presLayoutVars>
          <dgm:bulletEnabled val="1"/>
        </dgm:presLayoutVars>
      </dgm:prSet>
      <dgm:spPr/>
    </dgm:pt>
    <dgm:pt modelId="{8191EFA9-524F-4DB3-8D83-26BD456AEB22}" type="pres">
      <dgm:prSet presAssocID="{2794B535-CC5E-4E5C-824D-234C5E05F6B3}" presName="space" presStyleCnt="0"/>
      <dgm:spPr/>
    </dgm:pt>
    <dgm:pt modelId="{12092DDB-AB68-4699-8706-97E8D57DA3CE}" type="pres">
      <dgm:prSet presAssocID="{C8BA6950-E733-405A-8A25-A089245C3B70}" presName="composite" presStyleCnt="0"/>
      <dgm:spPr/>
    </dgm:pt>
    <dgm:pt modelId="{430D2351-F7EC-4FC4-8C77-BAD3E785FD66}" type="pres">
      <dgm:prSet presAssocID="{C8BA6950-E733-405A-8A25-A089245C3B7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E3697D8D-6361-44A5-BF1F-116B9DAFB352}" type="pres">
      <dgm:prSet presAssocID="{C8BA6950-E733-405A-8A25-A089245C3B7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2B54F08-BDBF-4C10-B111-A76A09D2F801}" type="presOf" srcId="{67F1778F-8DDF-4A46-ABAD-37D5D908F03B}" destId="{86794EEA-8034-4B8B-980B-3E31BBCCD625}" srcOrd="0" destOrd="0" presId="urn:microsoft.com/office/officeart/2005/8/layout/hList1"/>
    <dgm:cxn modelId="{EE12330E-34FF-40F9-8850-DFFDB4BFDB80}" type="presOf" srcId="{DBC8D5A2-22C7-46C4-8CC6-A301AA2CB3C2}" destId="{496053F9-E450-4E27-835B-800ED5A54CB5}" srcOrd="0" destOrd="1" presId="urn:microsoft.com/office/officeart/2005/8/layout/hList1"/>
    <dgm:cxn modelId="{45832514-ADF9-42CD-84BD-D5504E6F9C35}" type="presOf" srcId="{026F01F1-F9E3-4793-8526-08EB3A818206}" destId="{81DF2832-FA45-4AB0-8C94-654D52EE9F8C}" srcOrd="0" destOrd="0" presId="urn:microsoft.com/office/officeart/2005/8/layout/hList1"/>
    <dgm:cxn modelId="{EBD50823-A254-48D7-B72F-C499DB68051A}" srcId="{C8BA6950-E733-405A-8A25-A089245C3B70}" destId="{78652E54-9128-4AFC-9036-73FA2C5F30B4}" srcOrd="2" destOrd="0" parTransId="{B7139A54-0535-4BA9-8C97-7691C6C3F673}" sibTransId="{53DC4E95-5649-4B0B-879B-457B9AB3FBC1}"/>
    <dgm:cxn modelId="{7C688027-5506-4C2E-9614-16D3C3100D7A}" type="presOf" srcId="{78652E54-9128-4AFC-9036-73FA2C5F30B4}" destId="{E3697D8D-6361-44A5-BF1F-116B9DAFB352}" srcOrd="0" destOrd="2" presId="urn:microsoft.com/office/officeart/2005/8/layout/hList1"/>
    <dgm:cxn modelId="{C322C52E-B7FB-41A5-AD59-CB9606D23133}" type="presOf" srcId="{34B75447-378D-448E-B7AC-073DEF6316E0}" destId="{496053F9-E450-4E27-835B-800ED5A54CB5}" srcOrd="0" destOrd="2" presId="urn:microsoft.com/office/officeart/2005/8/layout/hList1"/>
    <dgm:cxn modelId="{82073341-DFF1-4038-B14A-357E0F674BC9}" srcId="{C8BA6950-E733-405A-8A25-A089245C3B70}" destId="{39C0B250-EF4E-4526-80F3-F3DD0CD25BA4}" srcOrd="1" destOrd="0" parTransId="{2BF74D63-9CAD-4FAC-B94A-89C9FE21CE4D}" sibTransId="{0FCA39E1-510D-444E-AFAA-A36EE7804ECF}"/>
    <dgm:cxn modelId="{D30F5B6F-5361-4761-B275-1485A2650F4C}" type="presOf" srcId="{72426E93-8D20-4A79-AE28-0893254C5233}" destId="{380D7612-3AC1-4159-8079-EC54F4D17BD2}" srcOrd="0" destOrd="0" presId="urn:microsoft.com/office/officeart/2005/8/layout/hList1"/>
    <dgm:cxn modelId="{6151167C-825D-4C08-AE55-54D144AC2FAB}" type="presOf" srcId="{F7C77303-F34B-493D-A41D-F346B9274586}" destId="{C76597DD-88D0-4BAF-81DF-F43DDC652CF6}" srcOrd="0" destOrd="0" presId="urn:microsoft.com/office/officeart/2005/8/layout/hList1"/>
    <dgm:cxn modelId="{A885C27E-312B-4109-A986-6C8DDE21C5C9}" type="presOf" srcId="{ADA8A0D1-8CB1-4C9A-A88C-A8564C7AFC80}" destId="{496053F9-E450-4E27-835B-800ED5A54CB5}" srcOrd="0" destOrd="0" presId="urn:microsoft.com/office/officeart/2005/8/layout/hList1"/>
    <dgm:cxn modelId="{E74A4E81-8727-488E-9AAB-50E9E276AB4D}" srcId="{F7C77303-F34B-493D-A41D-F346B9274586}" destId="{ADA8A0D1-8CB1-4C9A-A88C-A8564C7AFC80}" srcOrd="0" destOrd="0" parTransId="{1CD92A44-E9D1-4318-B30F-4A3F6EDBA777}" sibTransId="{90824058-CF61-4E2D-8D15-FECEBBD89175}"/>
    <dgm:cxn modelId="{CF6CC788-9EAB-4299-8FB0-72A968DFEA31}" type="presOf" srcId="{C8BA6950-E733-405A-8A25-A089245C3B70}" destId="{430D2351-F7EC-4FC4-8C77-BAD3E785FD66}" srcOrd="0" destOrd="0" presId="urn:microsoft.com/office/officeart/2005/8/layout/hList1"/>
    <dgm:cxn modelId="{06B25B90-9D79-48EE-BB12-1819C14811CA}" srcId="{F7C77303-F34B-493D-A41D-F346B9274586}" destId="{34B75447-378D-448E-B7AC-073DEF6316E0}" srcOrd="2" destOrd="0" parTransId="{63B521FD-79BD-4B2B-BFBE-0EA1575F20AC}" sibTransId="{8E48CD28-7C6F-4F74-99BD-96877C7CB810}"/>
    <dgm:cxn modelId="{10180B99-C454-4671-8F09-38BDF857A229}" srcId="{026F01F1-F9E3-4793-8526-08EB3A818206}" destId="{E9906F46-A2C4-456C-9667-F6BA39EA1662}" srcOrd="2" destOrd="0" parTransId="{492CA6B4-E763-4BC9-ADE2-F21C9624F7E5}" sibTransId="{2794B535-CC5E-4E5C-824D-234C5E05F6B3}"/>
    <dgm:cxn modelId="{95C0E49F-38DF-4DD2-8755-2D0C1A57114E}" srcId="{F7C77303-F34B-493D-A41D-F346B9274586}" destId="{DBC8D5A2-22C7-46C4-8CC6-A301AA2CB3C2}" srcOrd="1" destOrd="0" parTransId="{CD983045-C0BC-4636-94F8-A74FA6F6D387}" sibTransId="{AEBDDB9B-5FBA-4198-AAEC-35EE5583E10B}"/>
    <dgm:cxn modelId="{901A57BA-631B-4E12-A062-8C54BF10D803}" type="presOf" srcId="{39C0B250-EF4E-4526-80F3-F3DD0CD25BA4}" destId="{E3697D8D-6361-44A5-BF1F-116B9DAFB352}" srcOrd="0" destOrd="1" presId="urn:microsoft.com/office/officeart/2005/8/layout/hList1"/>
    <dgm:cxn modelId="{75E956BC-21F5-4135-8CEE-B12CE8005DCA}" srcId="{026F01F1-F9E3-4793-8526-08EB3A818206}" destId="{F7C77303-F34B-493D-A41D-F346B9274586}" srcOrd="1" destOrd="0" parTransId="{AFF53820-8785-4FA5-AE23-330E5DA42DFA}" sibTransId="{7CC49991-11B6-4AA8-84C2-CE130D9FCF33}"/>
    <dgm:cxn modelId="{C3756AC5-A392-47A4-9578-E63A95B65C66}" type="presOf" srcId="{E9906F46-A2C4-456C-9667-F6BA39EA1662}" destId="{5019D662-357F-4B89-8D52-EAF39C177636}" srcOrd="0" destOrd="0" presId="urn:microsoft.com/office/officeart/2005/8/layout/hList1"/>
    <dgm:cxn modelId="{486DB6C6-40B7-46BC-9DD9-BC320215202D}" srcId="{026F01F1-F9E3-4793-8526-08EB3A818206}" destId="{C8BA6950-E733-405A-8A25-A089245C3B70}" srcOrd="3" destOrd="0" parTransId="{368F1AAE-6CD2-408C-B150-CC4D7EAEF921}" sibTransId="{65DA66A6-E2C0-43A1-B967-CEDDC54864F0}"/>
    <dgm:cxn modelId="{E7A41FD4-7128-41D2-8809-8E43676DA827}" srcId="{E9906F46-A2C4-456C-9667-F6BA39EA1662}" destId="{0A99AF83-A984-40CE-B6D2-EC4EE93C1BB5}" srcOrd="0" destOrd="0" parTransId="{29F77338-D4F4-4182-905F-E9B2F3B8DABC}" sibTransId="{C4DAEE6B-C804-43A7-9CFD-5F0F1F30909B}"/>
    <dgm:cxn modelId="{46F93BD9-757E-42F2-93AB-9EDE8247A445}" srcId="{72426E93-8D20-4A79-AE28-0893254C5233}" destId="{67F1778F-8DDF-4A46-ABAD-37D5D908F03B}" srcOrd="0" destOrd="0" parTransId="{A8219442-9684-491D-BC19-BD5F639512A3}" sibTransId="{A6D2B257-52ED-4679-87B5-AF9167C7DFE9}"/>
    <dgm:cxn modelId="{CE72BAEE-936E-4D53-9A7D-053EA9FA3A53}" type="presOf" srcId="{0A99AF83-A984-40CE-B6D2-EC4EE93C1BB5}" destId="{7BAB5C88-FB54-4063-8C59-826360DF2666}" srcOrd="0" destOrd="0" presId="urn:microsoft.com/office/officeart/2005/8/layout/hList1"/>
    <dgm:cxn modelId="{58D952FB-1D37-4EC7-BD64-2F1B4833A5DE}" type="presOf" srcId="{9D588B5F-55A2-4831-B8C9-989DCD18077D}" destId="{E3697D8D-6361-44A5-BF1F-116B9DAFB352}" srcOrd="0" destOrd="0" presId="urn:microsoft.com/office/officeart/2005/8/layout/hList1"/>
    <dgm:cxn modelId="{D2D4E4FB-704B-4609-8538-1F981659ED0C}" srcId="{026F01F1-F9E3-4793-8526-08EB3A818206}" destId="{72426E93-8D20-4A79-AE28-0893254C5233}" srcOrd="0" destOrd="0" parTransId="{2535FE08-8027-4979-98CF-F63BF7D69BCA}" sibTransId="{D51D616A-84D2-4C62-A6F2-3123C975C922}"/>
    <dgm:cxn modelId="{3FB53EFF-7F03-487E-ADEB-2724BB132A48}" srcId="{C8BA6950-E733-405A-8A25-A089245C3B70}" destId="{9D588B5F-55A2-4831-B8C9-989DCD18077D}" srcOrd="0" destOrd="0" parTransId="{9575953B-B52F-4553-A557-F3B02E42CDBC}" sibTransId="{2C540211-96EC-4CCB-B0EA-C106FC7C249E}"/>
    <dgm:cxn modelId="{C3D4E77E-12BB-4997-9032-D969F41B0E06}" type="presParOf" srcId="{81DF2832-FA45-4AB0-8C94-654D52EE9F8C}" destId="{6CD559AE-2C3D-4C5D-A3FE-77EE568B5350}" srcOrd="0" destOrd="0" presId="urn:microsoft.com/office/officeart/2005/8/layout/hList1"/>
    <dgm:cxn modelId="{A8B5B621-CC8B-455F-BD80-E06EC543A795}" type="presParOf" srcId="{6CD559AE-2C3D-4C5D-A3FE-77EE568B5350}" destId="{380D7612-3AC1-4159-8079-EC54F4D17BD2}" srcOrd="0" destOrd="0" presId="urn:microsoft.com/office/officeart/2005/8/layout/hList1"/>
    <dgm:cxn modelId="{350F3922-CD20-49ED-BE62-056A411C496B}" type="presParOf" srcId="{6CD559AE-2C3D-4C5D-A3FE-77EE568B5350}" destId="{86794EEA-8034-4B8B-980B-3E31BBCCD625}" srcOrd="1" destOrd="0" presId="urn:microsoft.com/office/officeart/2005/8/layout/hList1"/>
    <dgm:cxn modelId="{ED020AB6-B3F5-47FD-B4D5-E677F37CB7C1}" type="presParOf" srcId="{81DF2832-FA45-4AB0-8C94-654D52EE9F8C}" destId="{C922B838-6E23-4950-8CF5-82AABD7F4C9D}" srcOrd="1" destOrd="0" presId="urn:microsoft.com/office/officeart/2005/8/layout/hList1"/>
    <dgm:cxn modelId="{E9CE8948-84A5-409F-82E4-2DB9EF585DC4}" type="presParOf" srcId="{81DF2832-FA45-4AB0-8C94-654D52EE9F8C}" destId="{2C004072-4FB2-4CAA-97E2-08FA62CEB3EF}" srcOrd="2" destOrd="0" presId="urn:microsoft.com/office/officeart/2005/8/layout/hList1"/>
    <dgm:cxn modelId="{883ABB66-8063-4C5B-B308-0E62CB771A10}" type="presParOf" srcId="{2C004072-4FB2-4CAA-97E2-08FA62CEB3EF}" destId="{C76597DD-88D0-4BAF-81DF-F43DDC652CF6}" srcOrd="0" destOrd="0" presId="urn:microsoft.com/office/officeart/2005/8/layout/hList1"/>
    <dgm:cxn modelId="{63B03E6B-7C08-4CE2-91F0-9845ED7885CF}" type="presParOf" srcId="{2C004072-4FB2-4CAA-97E2-08FA62CEB3EF}" destId="{496053F9-E450-4E27-835B-800ED5A54CB5}" srcOrd="1" destOrd="0" presId="urn:microsoft.com/office/officeart/2005/8/layout/hList1"/>
    <dgm:cxn modelId="{DD9AD2DE-8B7E-446B-BC2B-52C5AB2FBCD2}" type="presParOf" srcId="{81DF2832-FA45-4AB0-8C94-654D52EE9F8C}" destId="{131A0288-9D19-440E-BF90-46EA966B54B6}" srcOrd="3" destOrd="0" presId="urn:microsoft.com/office/officeart/2005/8/layout/hList1"/>
    <dgm:cxn modelId="{F793EFBD-B0C5-49BF-8C93-40928CACE28B}" type="presParOf" srcId="{81DF2832-FA45-4AB0-8C94-654D52EE9F8C}" destId="{7A686D47-50CA-41E5-A840-1B8E99EECC81}" srcOrd="4" destOrd="0" presId="urn:microsoft.com/office/officeart/2005/8/layout/hList1"/>
    <dgm:cxn modelId="{7CAABCAF-B35F-4376-BC0D-F946F4D3CD4A}" type="presParOf" srcId="{7A686D47-50CA-41E5-A840-1B8E99EECC81}" destId="{5019D662-357F-4B89-8D52-EAF39C177636}" srcOrd="0" destOrd="0" presId="urn:microsoft.com/office/officeart/2005/8/layout/hList1"/>
    <dgm:cxn modelId="{7C4CC22E-C5AA-4EAE-BEE9-59AA17D61FE6}" type="presParOf" srcId="{7A686D47-50CA-41E5-A840-1B8E99EECC81}" destId="{7BAB5C88-FB54-4063-8C59-826360DF2666}" srcOrd="1" destOrd="0" presId="urn:microsoft.com/office/officeart/2005/8/layout/hList1"/>
    <dgm:cxn modelId="{2018E304-10B5-4BED-A964-0ABFD728396F}" type="presParOf" srcId="{81DF2832-FA45-4AB0-8C94-654D52EE9F8C}" destId="{8191EFA9-524F-4DB3-8D83-26BD456AEB22}" srcOrd="5" destOrd="0" presId="urn:microsoft.com/office/officeart/2005/8/layout/hList1"/>
    <dgm:cxn modelId="{5753C324-38DD-4841-AB05-0AFC34BC625A}" type="presParOf" srcId="{81DF2832-FA45-4AB0-8C94-654D52EE9F8C}" destId="{12092DDB-AB68-4699-8706-97E8D57DA3CE}" srcOrd="6" destOrd="0" presId="urn:microsoft.com/office/officeart/2005/8/layout/hList1"/>
    <dgm:cxn modelId="{21E57EFA-E22C-4222-A78D-3E8D316FE3B9}" type="presParOf" srcId="{12092DDB-AB68-4699-8706-97E8D57DA3CE}" destId="{430D2351-F7EC-4FC4-8C77-BAD3E785FD66}" srcOrd="0" destOrd="0" presId="urn:microsoft.com/office/officeart/2005/8/layout/hList1"/>
    <dgm:cxn modelId="{6BCC5F08-C33F-433C-80C9-704C0260A617}" type="presParOf" srcId="{12092DDB-AB68-4699-8706-97E8D57DA3CE}" destId="{E3697D8D-6361-44A5-BF1F-116B9DAFB3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F4736B-0F79-49A1-A15F-47E18BC6DD3E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9AB4280-1718-4960-80B2-E77FEA3CF143}">
      <dgm:prSet/>
      <dgm:spPr/>
      <dgm:t>
        <a:bodyPr/>
        <a:lstStyle/>
        <a:p>
          <a:r>
            <a:rPr lang="vi-VN"/>
            <a:t>Hạn chế: Hallucination, trích dẫn sai.</a:t>
          </a:r>
          <a:endParaRPr lang="en-US"/>
        </a:p>
      </dgm:t>
    </dgm:pt>
    <dgm:pt modelId="{C78F445B-77E0-4CD7-8716-8ED3B6ECA119}" type="parTrans" cxnId="{7129ED9F-4B3F-4204-BC60-412BFD19230F}">
      <dgm:prSet/>
      <dgm:spPr/>
      <dgm:t>
        <a:bodyPr/>
        <a:lstStyle/>
        <a:p>
          <a:endParaRPr lang="en-US"/>
        </a:p>
      </dgm:t>
    </dgm:pt>
    <dgm:pt modelId="{B25C6DA2-D2DD-48C0-9745-D66D2E41D44C}" type="sibTrans" cxnId="{7129ED9F-4B3F-4204-BC60-412BFD19230F}">
      <dgm:prSet/>
      <dgm:spPr/>
      <dgm:t>
        <a:bodyPr/>
        <a:lstStyle/>
        <a:p>
          <a:endParaRPr lang="en-US"/>
        </a:p>
      </dgm:t>
    </dgm:pt>
    <dgm:pt modelId="{065B31E5-6676-4FFC-BEC4-D6EB55BEDEB2}">
      <dgm:prSet/>
      <dgm:spPr/>
      <dgm:t>
        <a:bodyPr/>
        <a:lstStyle/>
        <a:p>
          <a:r>
            <a:rPr lang="vi-VN"/>
            <a:t>Kiểm chứng thông tin (Fact checking)</a:t>
          </a:r>
          <a:endParaRPr lang="en-US"/>
        </a:p>
      </dgm:t>
    </dgm:pt>
    <dgm:pt modelId="{15C15148-CB3E-4E97-B097-EBC62EAB94C9}" type="parTrans" cxnId="{86886B87-7E89-46A2-8416-ECFBC00EC38E}">
      <dgm:prSet/>
      <dgm:spPr/>
      <dgm:t>
        <a:bodyPr/>
        <a:lstStyle/>
        <a:p>
          <a:endParaRPr lang="en-US"/>
        </a:p>
      </dgm:t>
    </dgm:pt>
    <dgm:pt modelId="{DC1B85DD-39A2-4685-97A9-FE1714AA687C}" type="sibTrans" cxnId="{86886B87-7E89-46A2-8416-ECFBC00EC38E}">
      <dgm:prSet/>
      <dgm:spPr/>
      <dgm:t>
        <a:bodyPr/>
        <a:lstStyle/>
        <a:p>
          <a:endParaRPr lang="en-US"/>
        </a:p>
      </dgm:t>
    </dgm:pt>
    <dgm:pt modelId="{DBC4CA6A-14CE-4F9C-959B-F843C3D2A86C}">
      <dgm:prSet/>
      <dgm:spPr/>
      <dgm:t>
        <a:bodyPr/>
        <a:lstStyle/>
        <a:p>
          <a:r>
            <a:rPr lang="vi-VN"/>
            <a:t>Đạo đức nghiên cứu khi dùng AI (plagiarism, citation)</a:t>
          </a:r>
          <a:endParaRPr lang="en-US"/>
        </a:p>
      </dgm:t>
    </dgm:pt>
    <dgm:pt modelId="{B5505C2D-D88A-4571-9806-0945536A5149}" type="parTrans" cxnId="{B33F31ED-05EB-44EB-8C83-0A89392D504F}">
      <dgm:prSet/>
      <dgm:spPr/>
      <dgm:t>
        <a:bodyPr/>
        <a:lstStyle/>
        <a:p>
          <a:endParaRPr lang="en-US"/>
        </a:p>
      </dgm:t>
    </dgm:pt>
    <dgm:pt modelId="{38EB0814-556B-42E3-A017-AD455094D090}" type="sibTrans" cxnId="{B33F31ED-05EB-44EB-8C83-0A89392D504F}">
      <dgm:prSet/>
      <dgm:spPr/>
      <dgm:t>
        <a:bodyPr/>
        <a:lstStyle/>
        <a:p>
          <a:endParaRPr lang="en-US"/>
        </a:p>
      </dgm:t>
    </dgm:pt>
    <dgm:pt modelId="{5D56925B-22C2-4A7A-9619-F91A9BC18E24}" type="pres">
      <dgm:prSet presAssocID="{CEF4736B-0F79-49A1-A15F-47E18BC6DD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52EACAB-3BC4-4412-863F-C5DAB9BD8FD3}" type="pres">
      <dgm:prSet presAssocID="{19AB4280-1718-4960-80B2-E77FEA3CF143}" presName="hierRoot1" presStyleCnt="0"/>
      <dgm:spPr/>
    </dgm:pt>
    <dgm:pt modelId="{65579A13-9D47-40F6-B703-DF03A837B478}" type="pres">
      <dgm:prSet presAssocID="{19AB4280-1718-4960-80B2-E77FEA3CF143}" presName="composite" presStyleCnt="0"/>
      <dgm:spPr/>
    </dgm:pt>
    <dgm:pt modelId="{CF7B661A-1CD6-432B-B1D0-0D0422723CE2}" type="pres">
      <dgm:prSet presAssocID="{19AB4280-1718-4960-80B2-E77FEA3CF143}" presName="background" presStyleLbl="node0" presStyleIdx="0" presStyleCnt="3"/>
      <dgm:spPr/>
    </dgm:pt>
    <dgm:pt modelId="{465D6B3D-7380-48DA-9911-C37F73CA804C}" type="pres">
      <dgm:prSet presAssocID="{19AB4280-1718-4960-80B2-E77FEA3CF143}" presName="text" presStyleLbl="fgAcc0" presStyleIdx="0" presStyleCnt="3">
        <dgm:presLayoutVars>
          <dgm:chPref val="3"/>
        </dgm:presLayoutVars>
      </dgm:prSet>
      <dgm:spPr/>
    </dgm:pt>
    <dgm:pt modelId="{77CF66DD-3DC9-44BE-9272-4A4169BB51A5}" type="pres">
      <dgm:prSet presAssocID="{19AB4280-1718-4960-80B2-E77FEA3CF143}" presName="hierChild2" presStyleCnt="0"/>
      <dgm:spPr/>
    </dgm:pt>
    <dgm:pt modelId="{01400E58-8241-408C-A42E-F2D7224DC346}" type="pres">
      <dgm:prSet presAssocID="{065B31E5-6676-4FFC-BEC4-D6EB55BEDEB2}" presName="hierRoot1" presStyleCnt="0"/>
      <dgm:spPr/>
    </dgm:pt>
    <dgm:pt modelId="{02335EF2-431B-485B-A52D-5DD30B538509}" type="pres">
      <dgm:prSet presAssocID="{065B31E5-6676-4FFC-BEC4-D6EB55BEDEB2}" presName="composite" presStyleCnt="0"/>
      <dgm:spPr/>
    </dgm:pt>
    <dgm:pt modelId="{160EB905-12EF-4833-813B-209BAB304D38}" type="pres">
      <dgm:prSet presAssocID="{065B31E5-6676-4FFC-BEC4-D6EB55BEDEB2}" presName="background" presStyleLbl="node0" presStyleIdx="1" presStyleCnt="3"/>
      <dgm:spPr/>
    </dgm:pt>
    <dgm:pt modelId="{0322F3BA-A41B-4CE0-BF9C-40166CCDD8CB}" type="pres">
      <dgm:prSet presAssocID="{065B31E5-6676-4FFC-BEC4-D6EB55BEDEB2}" presName="text" presStyleLbl="fgAcc0" presStyleIdx="1" presStyleCnt="3">
        <dgm:presLayoutVars>
          <dgm:chPref val="3"/>
        </dgm:presLayoutVars>
      </dgm:prSet>
      <dgm:spPr/>
    </dgm:pt>
    <dgm:pt modelId="{CB9917EF-1933-474D-A3AB-0DA0D4B21C77}" type="pres">
      <dgm:prSet presAssocID="{065B31E5-6676-4FFC-BEC4-D6EB55BEDEB2}" presName="hierChild2" presStyleCnt="0"/>
      <dgm:spPr/>
    </dgm:pt>
    <dgm:pt modelId="{9A9AF752-C861-40C9-B845-29A49921B620}" type="pres">
      <dgm:prSet presAssocID="{DBC4CA6A-14CE-4F9C-959B-F843C3D2A86C}" presName="hierRoot1" presStyleCnt="0"/>
      <dgm:spPr/>
    </dgm:pt>
    <dgm:pt modelId="{72AC83AF-5E77-4D12-A3BE-2EDDB20FC246}" type="pres">
      <dgm:prSet presAssocID="{DBC4CA6A-14CE-4F9C-959B-F843C3D2A86C}" presName="composite" presStyleCnt="0"/>
      <dgm:spPr/>
    </dgm:pt>
    <dgm:pt modelId="{2F3E2051-86DA-43BB-AB2C-63905620996E}" type="pres">
      <dgm:prSet presAssocID="{DBC4CA6A-14CE-4F9C-959B-F843C3D2A86C}" presName="background" presStyleLbl="node0" presStyleIdx="2" presStyleCnt="3"/>
      <dgm:spPr/>
    </dgm:pt>
    <dgm:pt modelId="{CE518527-47EF-4403-8268-E7A6AB120EF6}" type="pres">
      <dgm:prSet presAssocID="{DBC4CA6A-14CE-4F9C-959B-F843C3D2A86C}" presName="text" presStyleLbl="fgAcc0" presStyleIdx="2" presStyleCnt="3">
        <dgm:presLayoutVars>
          <dgm:chPref val="3"/>
        </dgm:presLayoutVars>
      </dgm:prSet>
      <dgm:spPr/>
    </dgm:pt>
    <dgm:pt modelId="{F41C39F4-9412-46BF-B3E6-BF7B6FE1842A}" type="pres">
      <dgm:prSet presAssocID="{DBC4CA6A-14CE-4F9C-959B-F843C3D2A86C}" presName="hierChild2" presStyleCnt="0"/>
      <dgm:spPr/>
    </dgm:pt>
  </dgm:ptLst>
  <dgm:cxnLst>
    <dgm:cxn modelId="{10A2636B-4D01-4F02-ABA3-18F11E0C7E7B}" type="presOf" srcId="{065B31E5-6676-4FFC-BEC4-D6EB55BEDEB2}" destId="{0322F3BA-A41B-4CE0-BF9C-40166CCDD8CB}" srcOrd="0" destOrd="0" presId="urn:microsoft.com/office/officeart/2005/8/layout/hierarchy1"/>
    <dgm:cxn modelId="{B1B79C86-D06B-4994-9213-CADD72B2C093}" type="presOf" srcId="{DBC4CA6A-14CE-4F9C-959B-F843C3D2A86C}" destId="{CE518527-47EF-4403-8268-E7A6AB120EF6}" srcOrd="0" destOrd="0" presId="urn:microsoft.com/office/officeart/2005/8/layout/hierarchy1"/>
    <dgm:cxn modelId="{86886B87-7E89-46A2-8416-ECFBC00EC38E}" srcId="{CEF4736B-0F79-49A1-A15F-47E18BC6DD3E}" destId="{065B31E5-6676-4FFC-BEC4-D6EB55BEDEB2}" srcOrd="1" destOrd="0" parTransId="{15C15148-CB3E-4E97-B097-EBC62EAB94C9}" sibTransId="{DC1B85DD-39A2-4685-97A9-FE1714AA687C}"/>
    <dgm:cxn modelId="{7129ED9F-4B3F-4204-BC60-412BFD19230F}" srcId="{CEF4736B-0F79-49A1-A15F-47E18BC6DD3E}" destId="{19AB4280-1718-4960-80B2-E77FEA3CF143}" srcOrd="0" destOrd="0" parTransId="{C78F445B-77E0-4CD7-8716-8ED3B6ECA119}" sibTransId="{B25C6DA2-D2DD-48C0-9745-D66D2E41D44C}"/>
    <dgm:cxn modelId="{9F4B54E1-6ADF-4377-8728-E62D9016D519}" type="presOf" srcId="{19AB4280-1718-4960-80B2-E77FEA3CF143}" destId="{465D6B3D-7380-48DA-9911-C37F73CA804C}" srcOrd="0" destOrd="0" presId="urn:microsoft.com/office/officeart/2005/8/layout/hierarchy1"/>
    <dgm:cxn modelId="{15E997EA-F4D1-4FD4-848B-C4B48071C1E6}" type="presOf" srcId="{CEF4736B-0F79-49A1-A15F-47E18BC6DD3E}" destId="{5D56925B-22C2-4A7A-9619-F91A9BC18E24}" srcOrd="0" destOrd="0" presId="urn:microsoft.com/office/officeart/2005/8/layout/hierarchy1"/>
    <dgm:cxn modelId="{B33F31ED-05EB-44EB-8C83-0A89392D504F}" srcId="{CEF4736B-0F79-49A1-A15F-47E18BC6DD3E}" destId="{DBC4CA6A-14CE-4F9C-959B-F843C3D2A86C}" srcOrd="2" destOrd="0" parTransId="{B5505C2D-D88A-4571-9806-0945536A5149}" sibTransId="{38EB0814-556B-42E3-A017-AD455094D090}"/>
    <dgm:cxn modelId="{A6319D64-5544-49D5-B5F4-DDEA826AECEE}" type="presParOf" srcId="{5D56925B-22C2-4A7A-9619-F91A9BC18E24}" destId="{C52EACAB-3BC4-4412-863F-C5DAB9BD8FD3}" srcOrd="0" destOrd="0" presId="urn:microsoft.com/office/officeart/2005/8/layout/hierarchy1"/>
    <dgm:cxn modelId="{4FEEECA2-8487-4AD8-ACC3-58C1A4630972}" type="presParOf" srcId="{C52EACAB-3BC4-4412-863F-C5DAB9BD8FD3}" destId="{65579A13-9D47-40F6-B703-DF03A837B478}" srcOrd="0" destOrd="0" presId="urn:microsoft.com/office/officeart/2005/8/layout/hierarchy1"/>
    <dgm:cxn modelId="{8B63509D-BE9B-4D8C-A0FC-622C5D0EF1BF}" type="presParOf" srcId="{65579A13-9D47-40F6-B703-DF03A837B478}" destId="{CF7B661A-1CD6-432B-B1D0-0D0422723CE2}" srcOrd="0" destOrd="0" presId="urn:microsoft.com/office/officeart/2005/8/layout/hierarchy1"/>
    <dgm:cxn modelId="{E1666993-ED79-43A0-8D29-3F895C456717}" type="presParOf" srcId="{65579A13-9D47-40F6-B703-DF03A837B478}" destId="{465D6B3D-7380-48DA-9911-C37F73CA804C}" srcOrd="1" destOrd="0" presId="urn:microsoft.com/office/officeart/2005/8/layout/hierarchy1"/>
    <dgm:cxn modelId="{BF1E8334-BF93-4C70-B104-5FFF89CC6706}" type="presParOf" srcId="{C52EACAB-3BC4-4412-863F-C5DAB9BD8FD3}" destId="{77CF66DD-3DC9-44BE-9272-4A4169BB51A5}" srcOrd="1" destOrd="0" presId="urn:microsoft.com/office/officeart/2005/8/layout/hierarchy1"/>
    <dgm:cxn modelId="{D6EC398B-B859-4A88-9025-762E9CC60F29}" type="presParOf" srcId="{5D56925B-22C2-4A7A-9619-F91A9BC18E24}" destId="{01400E58-8241-408C-A42E-F2D7224DC346}" srcOrd="1" destOrd="0" presId="urn:microsoft.com/office/officeart/2005/8/layout/hierarchy1"/>
    <dgm:cxn modelId="{9F8C5F3D-09D4-4838-BA5C-EE29D768F1C6}" type="presParOf" srcId="{01400E58-8241-408C-A42E-F2D7224DC346}" destId="{02335EF2-431B-485B-A52D-5DD30B538509}" srcOrd="0" destOrd="0" presId="urn:microsoft.com/office/officeart/2005/8/layout/hierarchy1"/>
    <dgm:cxn modelId="{A3373F4C-B6D7-4CBE-9114-A96436719D77}" type="presParOf" srcId="{02335EF2-431B-485B-A52D-5DD30B538509}" destId="{160EB905-12EF-4833-813B-209BAB304D38}" srcOrd="0" destOrd="0" presId="urn:microsoft.com/office/officeart/2005/8/layout/hierarchy1"/>
    <dgm:cxn modelId="{F81D77D3-A7B6-479E-A6D9-8232D6E72951}" type="presParOf" srcId="{02335EF2-431B-485B-A52D-5DD30B538509}" destId="{0322F3BA-A41B-4CE0-BF9C-40166CCDD8CB}" srcOrd="1" destOrd="0" presId="urn:microsoft.com/office/officeart/2005/8/layout/hierarchy1"/>
    <dgm:cxn modelId="{80FF9AFC-2DE2-4DCC-B22E-187F934EA24E}" type="presParOf" srcId="{01400E58-8241-408C-A42E-F2D7224DC346}" destId="{CB9917EF-1933-474D-A3AB-0DA0D4B21C77}" srcOrd="1" destOrd="0" presId="urn:microsoft.com/office/officeart/2005/8/layout/hierarchy1"/>
    <dgm:cxn modelId="{7B6F8A0A-6E50-4E5F-A233-E01F5E113F72}" type="presParOf" srcId="{5D56925B-22C2-4A7A-9619-F91A9BC18E24}" destId="{9A9AF752-C861-40C9-B845-29A49921B620}" srcOrd="2" destOrd="0" presId="urn:microsoft.com/office/officeart/2005/8/layout/hierarchy1"/>
    <dgm:cxn modelId="{5B5D1522-C3B3-4957-99AC-5AECE16E72FF}" type="presParOf" srcId="{9A9AF752-C861-40C9-B845-29A49921B620}" destId="{72AC83AF-5E77-4D12-A3BE-2EDDB20FC246}" srcOrd="0" destOrd="0" presId="urn:microsoft.com/office/officeart/2005/8/layout/hierarchy1"/>
    <dgm:cxn modelId="{3FED1848-C784-46C9-8AD8-7717F99F90C1}" type="presParOf" srcId="{72AC83AF-5E77-4D12-A3BE-2EDDB20FC246}" destId="{2F3E2051-86DA-43BB-AB2C-63905620996E}" srcOrd="0" destOrd="0" presId="urn:microsoft.com/office/officeart/2005/8/layout/hierarchy1"/>
    <dgm:cxn modelId="{CB2C9735-4349-4465-8ACA-6AE70B7A9828}" type="presParOf" srcId="{72AC83AF-5E77-4D12-A3BE-2EDDB20FC246}" destId="{CE518527-47EF-4403-8268-E7A6AB120EF6}" srcOrd="1" destOrd="0" presId="urn:microsoft.com/office/officeart/2005/8/layout/hierarchy1"/>
    <dgm:cxn modelId="{C1C9F337-6B0A-4CF8-87B7-2A601A0AFEE0}" type="presParOf" srcId="{9A9AF752-C861-40C9-B845-29A49921B620}" destId="{F41C39F4-9412-46BF-B3E6-BF7B6FE1842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31EABD-31AE-4154-839F-1BF3620D083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2C9CE1C-456C-45B8-90B4-2D3FDA832B77}">
      <dgm:prSet/>
      <dgm:spPr/>
      <dgm:t>
        <a:bodyPr/>
        <a:lstStyle/>
        <a:p>
          <a:r>
            <a:rPr lang="vi-VN"/>
            <a:t>Source code demo</a:t>
          </a:r>
          <a:endParaRPr lang="en-US"/>
        </a:p>
      </dgm:t>
    </dgm:pt>
    <dgm:pt modelId="{ED67F939-206E-4DDF-874C-B4010852E76E}" type="parTrans" cxnId="{210FF411-4940-4936-A1BC-99C871E10186}">
      <dgm:prSet/>
      <dgm:spPr/>
      <dgm:t>
        <a:bodyPr/>
        <a:lstStyle/>
        <a:p>
          <a:endParaRPr lang="en-US"/>
        </a:p>
      </dgm:t>
    </dgm:pt>
    <dgm:pt modelId="{563D34C9-B9BE-440A-BCA8-0BA39436C1B4}" type="sibTrans" cxnId="{210FF411-4940-4936-A1BC-99C871E10186}">
      <dgm:prSet/>
      <dgm:spPr/>
      <dgm:t>
        <a:bodyPr/>
        <a:lstStyle/>
        <a:p>
          <a:endParaRPr lang="en-US"/>
        </a:p>
      </dgm:t>
    </dgm:pt>
    <dgm:pt modelId="{071B476A-D592-449E-9BC1-78E5B509BFA3}">
      <dgm:prSet/>
      <dgm:spPr/>
      <dgm:t>
        <a:bodyPr/>
        <a:lstStyle/>
        <a:p>
          <a:r>
            <a:rPr lang="vi-VN"/>
            <a:t>Q &amp; A</a:t>
          </a:r>
          <a:endParaRPr lang="en-US"/>
        </a:p>
      </dgm:t>
    </dgm:pt>
    <dgm:pt modelId="{35F9B7B6-EFAA-4F94-9702-E8DB40D9C1DB}" type="parTrans" cxnId="{EECDD8C0-2DB0-40AF-8F90-D89B92E17AB3}">
      <dgm:prSet/>
      <dgm:spPr/>
      <dgm:t>
        <a:bodyPr/>
        <a:lstStyle/>
        <a:p>
          <a:endParaRPr lang="en-US"/>
        </a:p>
      </dgm:t>
    </dgm:pt>
    <dgm:pt modelId="{A16F0A37-CC8A-46AE-8A70-8FCB4AAC71BD}" type="sibTrans" cxnId="{EECDD8C0-2DB0-40AF-8F90-D89B92E17AB3}">
      <dgm:prSet/>
      <dgm:spPr/>
      <dgm:t>
        <a:bodyPr/>
        <a:lstStyle/>
        <a:p>
          <a:endParaRPr lang="en-US"/>
        </a:p>
      </dgm:t>
    </dgm:pt>
    <dgm:pt modelId="{33F0CC4B-3192-4E4D-B489-FB1C7712973E}" type="pres">
      <dgm:prSet presAssocID="{4331EABD-31AE-4154-839F-1BF3620D083D}" presName="linear" presStyleCnt="0">
        <dgm:presLayoutVars>
          <dgm:dir/>
          <dgm:animLvl val="lvl"/>
          <dgm:resizeHandles val="exact"/>
        </dgm:presLayoutVars>
      </dgm:prSet>
      <dgm:spPr/>
    </dgm:pt>
    <dgm:pt modelId="{DD8BD19F-642F-4FEE-82C9-C4993050C278}" type="pres">
      <dgm:prSet presAssocID="{12C9CE1C-456C-45B8-90B4-2D3FDA832B77}" presName="parentLin" presStyleCnt="0"/>
      <dgm:spPr/>
    </dgm:pt>
    <dgm:pt modelId="{EA8B6DA7-F67E-4597-BA38-821CC82408D6}" type="pres">
      <dgm:prSet presAssocID="{12C9CE1C-456C-45B8-90B4-2D3FDA832B77}" presName="parentLeftMargin" presStyleLbl="node1" presStyleIdx="0" presStyleCnt="2"/>
      <dgm:spPr/>
    </dgm:pt>
    <dgm:pt modelId="{FD957FED-044A-4AA0-8DDE-00C3C826F1E2}" type="pres">
      <dgm:prSet presAssocID="{12C9CE1C-456C-45B8-90B4-2D3FDA832B7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75716A5-BDED-4896-BF9C-51858B28E86E}" type="pres">
      <dgm:prSet presAssocID="{12C9CE1C-456C-45B8-90B4-2D3FDA832B77}" presName="negativeSpace" presStyleCnt="0"/>
      <dgm:spPr/>
    </dgm:pt>
    <dgm:pt modelId="{C9AAF9A7-73BB-425E-93F4-A5C653751970}" type="pres">
      <dgm:prSet presAssocID="{12C9CE1C-456C-45B8-90B4-2D3FDA832B77}" presName="childText" presStyleLbl="conFgAcc1" presStyleIdx="0" presStyleCnt="2">
        <dgm:presLayoutVars>
          <dgm:bulletEnabled val="1"/>
        </dgm:presLayoutVars>
      </dgm:prSet>
      <dgm:spPr/>
    </dgm:pt>
    <dgm:pt modelId="{9636510B-5870-471B-9808-A2F65AD7C178}" type="pres">
      <dgm:prSet presAssocID="{563D34C9-B9BE-440A-BCA8-0BA39436C1B4}" presName="spaceBetweenRectangles" presStyleCnt="0"/>
      <dgm:spPr/>
    </dgm:pt>
    <dgm:pt modelId="{86458CCC-83C5-4AFE-ADF7-B1AF63F7F908}" type="pres">
      <dgm:prSet presAssocID="{071B476A-D592-449E-9BC1-78E5B509BFA3}" presName="parentLin" presStyleCnt="0"/>
      <dgm:spPr/>
    </dgm:pt>
    <dgm:pt modelId="{962AF69F-870E-4110-B447-F5173F938070}" type="pres">
      <dgm:prSet presAssocID="{071B476A-D592-449E-9BC1-78E5B509BFA3}" presName="parentLeftMargin" presStyleLbl="node1" presStyleIdx="0" presStyleCnt="2"/>
      <dgm:spPr/>
    </dgm:pt>
    <dgm:pt modelId="{76F204FE-D6B0-431F-8EDD-536F36817A55}" type="pres">
      <dgm:prSet presAssocID="{071B476A-D592-449E-9BC1-78E5B509BFA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7ED05E6-8186-409B-A559-C966C0E7A98C}" type="pres">
      <dgm:prSet presAssocID="{071B476A-D592-449E-9BC1-78E5B509BFA3}" presName="negativeSpace" presStyleCnt="0"/>
      <dgm:spPr/>
    </dgm:pt>
    <dgm:pt modelId="{AA9EDA24-7CB2-46E9-BFE0-2D693D91E4AB}" type="pres">
      <dgm:prSet presAssocID="{071B476A-D592-449E-9BC1-78E5B509BFA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10FF411-4940-4936-A1BC-99C871E10186}" srcId="{4331EABD-31AE-4154-839F-1BF3620D083D}" destId="{12C9CE1C-456C-45B8-90B4-2D3FDA832B77}" srcOrd="0" destOrd="0" parTransId="{ED67F939-206E-4DDF-874C-B4010852E76E}" sibTransId="{563D34C9-B9BE-440A-BCA8-0BA39436C1B4}"/>
    <dgm:cxn modelId="{B9B24521-EBD0-49B2-9F32-AFDE917FC4B5}" type="presOf" srcId="{12C9CE1C-456C-45B8-90B4-2D3FDA832B77}" destId="{EA8B6DA7-F67E-4597-BA38-821CC82408D6}" srcOrd="0" destOrd="0" presId="urn:microsoft.com/office/officeart/2005/8/layout/list1"/>
    <dgm:cxn modelId="{F32B723C-9FA3-4A0F-A5B2-11A0CA93275E}" type="presOf" srcId="{071B476A-D592-449E-9BC1-78E5B509BFA3}" destId="{76F204FE-D6B0-431F-8EDD-536F36817A55}" srcOrd="1" destOrd="0" presId="urn:microsoft.com/office/officeart/2005/8/layout/list1"/>
    <dgm:cxn modelId="{E9BD5C91-9325-49A9-A663-5254A22ACF05}" type="presOf" srcId="{071B476A-D592-449E-9BC1-78E5B509BFA3}" destId="{962AF69F-870E-4110-B447-F5173F938070}" srcOrd="0" destOrd="0" presId="urn:microsoft.com/office/officeart/2005/8/layout/list1"/>
    <dgm:cxn modelId="{EECDD8C0-2DB0-40AF-8F90-D89B92E17AB3}" srcId="{4331EABD-31AE-4154-839F-1BF3620D083D}" destId="{071B476A-D592-449E-9BC1-78E5B509BFA3}" srcOrd="1" destOrd="0" parTransId="{35F9B7B6-EFAA-4F94-9702-E8DB40D9C1DB}" sibTransId="{A16F0A37-CC8A-46AE-8A70-8FCB4AAC71BD}"/>
    <dgm:cxn modelId="{DE330CE3-0546-45C6-84D0-AE477DAC7D77}" type="presOf" srcId="{4331EABD-31AE-4154-839F-1BF3620D083D}" destId="{33F0CC4B-3192-4E4D-B489-FB1C7712973E}" srcOrd="0" destOrd="0" presId="urn:microsoft.com/office/officeart/2005/8/layout/list1"/>
    <dgm:cxn modelId="{AD0569FA-DC3D-44BD-AA33-603724284943}" type="presOf" srcId="{12C9CE1C-456C-45B8-90B4-2D3FDA832B77}" destId="{FD957FED-044A-4AA0-8DDE-00C3C826F1E2}" srcOrd="1" destOrd="0" presId="urn:microsoft.com/office/officeart/2005/8/layout/list1"/>
    <dgm:cxn modelId="{5E0C7274-1754-4EA4-BE62-4C3C02D4F345}" type="presParOf" srcId="{33F0CC4B-3192-4E4D-B489-FB1C7712973E}" destId="{DD8BD19F-642F-4FEE-82C9-C4993050C278}" srcOrd="0" destOrd="0" presId="urn:microsoft.com/office/officeart/2005/8/layout/list1"/>
    <dgm:cxn modelId="{40844172-9453-4C82-AAE3-9AD2C1BCDDA5}" type="presParOf" srcId="{DD8BD19F-642F-4FEE-82C9-C4993050C278}" destId="{EA8B6DA7-F67E-4597-BA38-821CC82408D6}" srcOrd="0" destOrd="0" presId="urn:microsoft.com/office/officeart/2005/8/layout/list1"/>
    <dgm:cxn modelId="{6E804966-5BCF-474A-B6FD-ADFD89164B40}" type="presParOf" srcId="{DD8BD19F-642F-4FEE-82C9-C4993050C278}" destId="{FD957FED-044A-4AA0-8DDE-00C3C826F1E2}" srcOrd="1" destOrd="0" presId="urn:microsoft.com/office/officeart/2005/8/layout/list1"/>
    <dgm:cxn modelId="{BB9107BD-9072-424D-B3ED-66E50814BBAF}" type="presParOf" srcId="{33F0CC4B-3192-4E4D-B489-FB1C7712973E}" destId="{075716A5-BDED-4896-BF9C-51858B28E86E}" srcOrd="1" destOrd="0" presId="urn:microsoft.com/office/officeart/2005/8/layout/list1"/>
    <dgm:cxn modelId="{5671F6DE-BCB8-4B5C-A241-D8FD7D85EA6E}" type="presParOf" srcId="{33F0CC4B-3192-4E4D-B489-FB1C7712973E}" destId="{C9AAF9A7-73BB-425E-93F4-A5C653751970}" srcOrd="2" destOrd="0" presId="urn:microsoft.com/office/officeart/2005/8/layout/list1"/>
    <dgm:cxn modelId="{579FE9A3-B2A2-4C6F-9C3F-4A8BDE131C4D}" type="presParOf" srcId="{33F0CC4B-3192-4E4D-B489-FB1C7712973E}" destId="{9636510B-5870-471B-9808-A2F65AD7C178}" srcOrd="3" destOrd="0" presId="urn:microsoft.com/office/officeart/2005/8/layout/list1"/>
    <dgm:cxn modelId="{921E66BF-439A-40B2-BF58-AD3C3EF000C8}" type="presParOf" srcId="{33F0CC4B-3192-4E4D-B489-FB1C7712973E}" destId="{86458CCC-83C5-4AFE-ADF7-B1AF63F7F908}" srcOrd="4" destOrd="0" presId="urn:microsoft.com/office/officeart/2005/8/layout/list1"/>
    <dgm:cxn modelId="{CF155594-4A17-429A-B293-EF7AEA0D9113}" type="presParOf" srcId="{86458CCC-83C5-4AFE-ADF7-B1AF63F7F908}" destId="{962AF69F-870E-4110-B447-F5173F938070}" srcOrd="0" destOrd="0" presId="urn:microsoft.com/office/officeart/2005/8/layout/list1"/>
    <dgm:cxn modelId="{EDF7A5EC-B05D-47BA-8E75-E04E886537A4}" type="presParOf" srcId="{86458CCC-83C5-4AFE-ADF7-B1AF63F7F908}" destId="{76F204FE-D6B0-431F-8EDD-536F36817A55}" srcOrd="1" destOrd="0" presId="urn:microsoft.com/office/officeart/2005/8/layout/list1"/>
    <dgm:cxn modelId="{A7674AB5-A9F8-4DDE-B6B4-51DE737C6B67}" type="presParOf" srcId="{33F0CC4B-3192-4E4D-B489-FB1C7712973E}" destId="{07ED05E6-8186-409B-A559-C966C0E7A98C}" srcOrd="5" destOrd="0" presId="urn:microsoft.com/office/officeart/2005/8/layout/list1"/>
    <dgm:cxn modelId="{05AF0D54-77B2-4E39-AFEA-3A1084EB7D85}" type="presParOf" srcId="{33F0CC4B-3192-4E4D-B489-FB1C7712973E}" destId="{AA9EDA24-7CB2-46E9-BFE0-2D693D91E4A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3FB98-DB7F-487B-9DE8-747B1B143A90}">
      <dsp:nvSpPr>
        <dsp:cNvPr id="0" name=""/>
        <dsp:cNvSpPr/>
      </dsp:nvSpPr>
      <dsp:spPr>
        <a:xfrm>
          <a:off x="0" y="214191"/>
          <a:ext cx="5458837" cy="7335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 dirty="0"/>
            <a:t>Mô hình ngôn ngữ lớn (LLM – Large Language Model)</a:t>
          </a:r>
          <a:endParaRPr lang="en-US" sz="1900" kern="1200" dirty="0"/>
        </a:p>
      </dsp:txBody>
      <dsp:txXfrm>
        <a:off x="35811" y="250002"/>
        <a:ext cx="5387215" cy="661968"/>
      </dsp:txXfrm>
    </dsp:sp>
    <dsp:sp modelId="{CB8276F3-0B79-437B-B661-FC8FB8F13934}">
      <dsp:nvSpPr>
        <dsp:cNvPr id="0" name=""/>
        <dsp:cNvSpPr/>
      </dsp:nvSpPr>
      <dsp:spPr>
        <a:xfrm>
          <a:off x="0" y="947781"/>
          <a:ext cx="5458837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31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1500" kern="1200"/>
            <a:t>Học từ hàng tỷ văn bản.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1500" kern="1200"/>
            <a:t>Dựa trên kiến trúc transformer (Google đề xuất năm 2017).</a:t>
          </a:r>
          <a:endParaRPr lang="en-US" sz="1500" kern="1200"/>
        </a:p>
      </dsp:txBody>
      <dsp:txXfrm>
        <a:off x="0" y="947781"/>
        <a:ext cx="5458837" cy="521122"/>
      </dsp:txXfrm>
    </dsp:sp>
    <dsp:sp modelId="{CBFE923F-598E-4826-8CB0-E73D0922ABC4}">
      <dsp:nvSpPr>
        <dsp:cNvPr id="0" name=""/>
        <dsp:cNvSpPr/>
      </dsp:nvSpPr>
      <dsp:spPr>
        <a:xfrm>
          <a:off x="0" y="1468903"/>
          <a:ext cx="5458837" cy="73359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/>
            <a:t>Transformer – “bộ não” của GenAI</a:t>
          </a:r>
          <a:endParaRPr lang="en-US" sz="1900" kern="1200"/>
        </a:p>
      </dsp:txBody>
      <dsp:txXfrm>
        <a:off x="35811" y="1504714"/>
        <a:ext cx="5387215" cy="661968"/>
      </dsp:txXfrm>
    </dsp:sp>
    <dsp:sp modelId="{D3460517-7745-47EC-A920-2A94A016CD9E}">
      <dsp:nvSpPr>
        <dsp:cNvPr id="0" name=""/>
        <dsp:cNvSpPr/>
      </dsp:nvSpPr>
      <dsp:spPr>
        <a:xfrm>
          <a:off x="0" y="2202493"/>
          <a:ext cx="5458837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31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1500" kern="1200"/>
            <a:t>Kiến trúc mạng NN xử lý ngôn ngữ tự nhiên tốt nhất hiện nay. 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1500" kern="1200"/>
            <a:t>Gồm 2 phần chính: Encoder và Decoder</a:t>
          </a:r>
          <a:endParaRPr lang="en-US" sz="1500" kern="1200"/>
        </a:p>
      </dsp:txBody>
      <dsp:txXfrm>
        <a:off x="0" y="2202493"/>
        <a:ext cx="5458837" cy="727605"/>
      </dsp:txXfrm>
    </dsp:sp>
    <dsp:sp modelId="{69D70A56-633D-4FA3-8290-4D9A4A4C2F2B}">
      <dsp:nvSpPr>
        <dsp:cNvPr id="0" name=""/>
        <dsp:cNvSpPr/>
      </dsp:nvSpPr>
      <dsp:spPr>
        <a:xfrm>
          <a:off x="0" y="2930098"/>
          <a:ext cx="5458837" cy="73359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/>
            <a:t>Self-attention – Model trọng tâm của Transformer.</a:t>
          </a:r>
          <a:endParaRPr lang="en-US" sz="1900" kern="1200"/>
        </a:p>
      </dsp:txBody>
      <dsp:txXfrm>
        <a:off x="35811" y="2965909"/>
        <a:ext cx="5387215" cy="661968"/>
      </dsp:txXfrm>
    </dsp:sp>
    <dsp:sp modelId="{D663E02A-8847-4003-834F-B2A476304139}">
      <dsp:nvSpPr>
        <dsp:cNvPr id="0" name=""/>
        <dsp:cNvSpPr/>
      </dsp:nvSpPr>
      <dsp:spPr>
        <a:xfrm>
          <a:off x="0" y="3663688"/>
          <a:ext cx="5458837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31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1500" kern="1200"/>
            <a:t>Giúp mô hình hiểu được mối liên hệ giữa các từ trong câu.</a:t>
          </a:r>
          <a:endParaRPr lang="en-US" sz="1500" kern="1200"/>
        </a:p>
      </dsp:txBody>
      <dsp:txXfrm>
        <a:off x="0" y="3663688"/>
        <a:ext cx="5458837" cy="314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E667F-E385-4EBC-A160-F9003C6CA1F8}">
      <dsp:nvSpPr>
        <dsp:cNvPr id="0" name=""/>
        <dsp:cNvSpPr/>
      </dsp:nvSpPr>
      <dsp:spPr>
        <a:xfrm>
          <a:off x="8743" y="428697"/>
          <a:ext cx="2646664" cy="7939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145" tIns="209145" rIns="209145" bIns="20914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Mục tiêu:</a:t>
          </a:r>
          <a:endParaRPr lang="en-US" sz="2200" kern="1200"/>
        </a:p>
      </dsp:txBody>
      <dsp:txXfrm>
        <a:off x="8743" y="428697"/>
        <a:ext cx="2646664" cy="793999"/>
      </dsp:txXfrm>
    </dsp:sp>
    <dsp:sp modelId="{CC79E727-34F9-4733-B14A-6B6EEE600F94}">
      <dsp:nvSpPr>
        <dsp:cNvPr id="0" name=""/>
        <dsp:cNvSpPr/>
      </dsp:nvSpPr>
      <dsp:spPr>
        <a:xfrm>
          <a:off x="8743" y="1222697"/>
          <a:ext cx="2646664" cy="254140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432" tIns="261432" rIns="261432" bIns="261432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Người dùng nhập bài toán ( toán học, lập trình, logic, ....) 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Hệ thống phân tích 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Giải bài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Trả lời tự động.</a:t>
          </a:r>
          <a:endParaRPr lang="en-US" sz="1700" kern="1200"/>
        </a:p>
      </dsp:txBody>
      <dsp:txXfrm>
        <a:off x="8743" y="1222697"/>
        <a:ext cx="2646664" cy="2541409"/>
      </dsp:txXfrm>
    </dsp:sp>
    <dsp:sp modelId="{0E88CD90-C957-4F87-8334-7C325959A3EF}">
      <dsp:nvSpPr>
        <dsp:cNvPr id="0" name=""/>
        <dsp:cNvSpPr/>
      </dsp:nvSpPr>
      <dsp:spPr>
        <a:xfrm>
          <a:off x="2763302" y="428697"/>
          <a:ext cx="2646664" cy="793999"/>
        </a:xfrm>
        <a:prstGeom prst="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145" tIns="209145" rIns="209145" bIns="20914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Nội dung:</a:t>
          </a:r>
          <a:endParaRPr lang="en-US" sz="2200" kern="1200"/>
        </a:p>
      </dsp:txBody>
      <dsp:txXfrm>
        <a:off x="2763302" y="428697"/>
        <a:ext cx="2646664" cy="793999"/>
      </dsp:txXfrm>
    </dsp:sp>
    <dsp:sp modelId="{592C1DAA-8B92-4C3B-B379-1679E7884FCF}">
      <dsp:nvSpPr>
        <dsp:cNvPr id="0" name=""/>
        <dsp:cNvSpPr/>
      </dsp:nvSpPr>
      <dsp:spPr>
        <a:xfrm>
          <a:off x="2763302" y="1222697"/>
          <a:ext cx="2646664" cy="2541409"/>
        </a:xfrm>
        <a:prstGeom prst="rect">
          <a:avLst/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3981555"/>
              <a:satOff val="889"/>
              <a:lumOff val="1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432" tIns="261432" rIns="261432" bIns="261432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Mô hình sử dụng: LLaMA3/ Mistral/ GPT/ Claude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Kết hợp input =&gt; GenAI =&gt; reasoning =&gt; output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Hiển thị kết quả dạng bước (step-by-step)</a:t>
          </a:r>
          <a:endParaRPr lang="en-US" sz="1700" kern="1200"/>
        </a:p>
      </dsp:txBody>
      <dsp:txXfrm>
        <a:off x="2763302" y="1222697"/>
        <a:ext cx="2646664" cy="2541409"/>
      </dsp:txXfrm>
    </dsp:sp>
    <dsp:sp modelId="{90C4A3FC-D008-4CB4-BD19-443EFC5629C3}">
      <dsp:nvSpPr>
        <dsp:cNvPr id="0" name=""/>
        <dsp:cNvSpPr/>
      </dsp:nvSpPr>
      <dsp:spPr>
        <a:xfrm>
          <a:off x="5517861" y="428697"/>
          <a:ext cx="2646664" cy="793999"/>
        </a:xfrm>
        <a:prstGeom prst="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145" tIns="209145" rIns="209145" bIns="20914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Demo</a:t>
          </a:r>
          <a:endParaRPr lang="en-US" sz="2200" kern="1200"/>
        </a:p>
      </dsp:txBody>
      <dsp:txXfrm>
        <a:off x="5517861" y="428697"/>
        <a:ext cx="2646664" cy="793999"/>
      </dsp:txXfrm>
    </dsp:sp>
    <dsp:sp modelId="{0FA379D4-7106-411C-AA1C-2326736E2076}">
      <dsp:nvSpPr>
        <dsp:cNvPr id="0" name=""/>
        <dsp:cNvSpPr/>
      </dsp:nvSpPr>
      <dsp:spPr>
        <a:xfrm>
          <a:off x="5517861" y="1222697"/>
          <a:ext cx="2646664" cy="2541409"/>
        </a:xfrm>
        <a:prstGeom prst="rect">
          <a:avLst/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7963110"/>
              <a:satOff val="1778"/>
              <a:lumOff val="2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432" tIns="261432" rIns="261432" bIns="261432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Bài toán: giải phương trình bậc hai, hệ phương trình ,...</a:t>
          </a:r>
          <a:endParaRPr lang="en-US" sz="1700" kern="1200"/>
        </a:p>
      </dsp:txBody>
      <dsp:txXfrm>
        <a:off x="5517861" y="1222697"/>
        <a:ext cx="2646664" cy="2541409"/>
      </dsp:txXfrm>
    </dsp:sp>
    <dsp:sp modelId="{98990DB7-1E49-43C5-8FDF-9DA859882058}">
      <dsp:nvSpPr>
        <dsp:cNvPr id="0" name=""/>
        <dsp:cNvSpPr/>
      </dsp:nvSpPr>
      <dsp:spPr>
        <a:xfrm>
          <a:off x="8272420" y="428697"/>
          <a:ext cx="2646664" cy="793999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145" tIns="209145" rIns="209145" bIns="20914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Gợi ý công nghệ:</a:t>
          </a:r>
          <a:endParaRPr lang="en-US" sz="2200" kern="1200"/>
        </a:p>
      </dsp:txBody>
      <dsp:txXfrm>
        <a:off x="8272420" y="428697"/>
        <a:ext cx="2646664" cy="793999"/>
      </dsp:txXfrm>
    </dsp:sp>
    <dsp:sp modelId="{A3E7E86B-03B5-4028-9586-CC6CD5ACD33A}">
      <dsp:nvSpPr>
        <dsp:cNvPr id="0" name=""/>
        <dsp:cNvSpPr/>
      </dsp:nvSpPr>
      <dsp:spPr>
        <a:xfrm>
          <a:off x="8272420" y="1222697"/>
          <a:ext cx="2646664" cy="2541409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432" tIns="261432" rIns="261432" bIns="261432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Python + CrewAI/ Langchain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Local model (Ollama) hoặc API (OpenAI, Bedrock)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/>
            <a:t>Giao diện CLI/Web </a:t>
          </a:r>
          <a:endParaRPr lang="en-US" sz="1700" kern="1200"/>
        </a:p>
      </dsp:txBody>
      <dsp:txXfrm>
        <a:off x="8272420" y="1222697"/>
        <a:ext cx="2646664" cy="25414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D7612-3AC1-4159-8079-EC54F4D17BD2}">
      <dsp:nvSpPr>
        <dsp:cNvPr id="0" name=""/>
        <dsp:cNvSpPr/>
      </dsp:nvSpPr>
      <dsp:spPr>
        <a:xfrm>
          <a:off x="4108" y="133"/>
          <a:ext cx="2470500" cy="57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/>
            <a:t>Mục tiêu:</a:t>
          </a:r>
          <a:endParaRPr lang="en-US" sz="2000" kern="1200"/>
        </a:p>
      </dsp:txBody>
      <dsp:txXfrm>
        <a:off x="4108" y="133"/>
        <a:ext cx="2470500" cy="576000"/>
      </dsp:txXfrm>
    </dsp:sp>
    <dsp:sp modelId="{86794EEA-8034-4B8B-980B-3E31BBCCD625}">
      <dsp:nvSpPr>
        <dsp:cNvPr id="0" name=""/>
        <dsp:cNvSpPr/>
      </dsp:nvSpPr>
      <dsp:spPr>
        <a:xfrm>
          <a:off x="4108" y="576133"/>
          <a:ext cx="2470500" cy="36165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/>
            <a:t>Mỗi ngày tự động thu thập paper mới (arXiv hoặc IEEE), tóm tắt và tạo báo cáo PDF/HTML.</a:t>
          </a:r>
          <a:endParaRPr lang="en-US" sz="2000" kern="1200"/>
        </a:p>
      </dsp:txBody>
      <dsp:txXfrm>
        <a:off x="4108" y="576133"/>
        <a:ext cx="2470500" cy="3616537"/>
      </dsp:txXfrm>
    </dsp:sp>
    <dsp:sp modelId="{C76597DD-88D0-4BAF-81DF-F43DDC652CF6}">
      <dsp:nvSpPr>
        <dsp:cNvPr id="0" name=""/>
        <dsp:cNvSpPr/>
      </dsp:nvSpPr>
      <dsp:spPr>
        <a:xfrm>
          <a:off x="2820479" y="133"/>
          <a:ext cx="2470500" cy="57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/>
            <a:t>Nội dung:</a:t>
          </a:r>
          <a:endParaRPr lang="en-US" sz="2000" kern="1200"/>
        </a:p>
      </dsp:txBody>
      <dsp:txXfrm>
        <a:off x="2820479" y="133"/>
        <a:ext cx="2470500" cy="576000"/>
      </dsp:txXfrm>
    </dsp:sp>
    <dsp:sp modelId="{496053F9-E450-4E27-835B-800ED5A54CB5}">
      <dsp:nvSpPr>
        <dsp:cNvPr id="0" name=""/>
        <dsp:cNvSpPr/>
      </dsp:nvSpPr>
      <dsp:spPr>
        <a:xfrm>
          <a:off x="2820479" y="576133"/>
          <a:ext cx="2470500" cy="36165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/>
            <a:t>Crawl từ nguồn mở (arXiv API, Semantic Scholar)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/>
            <a:t>GenAI tóm tắt: RAG hoặc summarization chain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/>
            <a:t>Tạo báo cáo HTML hoặc PDF ( WeasyPrint, HTML template).</a:t>
          </a:r>
          <a:endParaRPr lang="en-US" sz="2000" kern="1200"/>
        </a:p>
      </dsp:txBody>
      <dsp:txXfrm>
        <a:off x="2820479" y="576133"/>
        <a:ext cx="2470500" cy="3616537"/>
      </dsp:txXfrm>
    </dsp:sp>
    <dsp:sp modelId="{5019D662-357F-4B89-8D52-EAF39C177636}">
      <dsp:nvSpPr>
        <dsp:cNvPr id="0" name=""/>
        <dsp:cNvSpPr/>
      </dsp:nvSpPr>
      <dsp:spPr>
        <a:xfrm>
          <a:off x="5636849" y="133"/>
          <a:ext cx="2470500" cy="57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/>
            <a:t>Demo:</a:t>
          </a:r>
          <a:endParaRPr lang="en-US" sz="2000" kern="1200"/>
        </a:p>
      </dsp:txBody>
      <dsp:txXfrm>
        <a:off x="5636849" y="133"/>
        <a:ext cx="2470500" cy="576000"/>
      </dsp:txXfrm>
    </dsp:sp>
    <dsp:sp modelId="{7BAB5C88-FB54-4063-8C59-826360DF2666}">
      <dsp:nvSpPr>
        <dsp:cNvPr id="0" name=""/>
        <dsp:cNvSpPr/>
      </dsp:nvSpPr>
      <dsp:spPr>
        <a:xfrm>
          <a:off x="5636849" y="576133"/>
          <a:ext cx="2470500" cy="361653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/>
            <a:t>Gõ “Tạo báo cáo bài mới về AI ngày 09/05/2025” =&gt; tạo file ai-report-09052025.html</a:t>
          </a:r>
          <a:endParaRPr lang="en-US" sz="2000" kern="1200"/>
        </a:p>
      </dsp:txBody>
      <dsp:txXfrm>
        <a:off x="5636849" y="576133"/>
        <a:ext cx="2470500" cy="3616537"/>
      </dsp:txXfrm>
    </dsp:sp>
    <dsp:sp modelId="{430D2351-F7EC-4FC4-8C77-BAD3E785FD66}">
      <dsp:nvSpPr>
        <dsp:cNvPr id="0" name=""/>
        <dsp:cNvSpPr/>
      </dsp:nvSpPr>
      <dsp:spPr>
        <a:xfrm>
          <a:off x="8453219" y="133"/>
          <a:ext cx="2470500" cy="57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/>
            <a:t>Gợi ý công nghệ:</a:t>
          </a:r>
          <a:endParaRPr lang="en-US" sz="2000" kern="1200"/>
        </a:p>
      </dsp:txBody>
      <dsp:txXfrm>
        <a:off x="8453219" y="133"/>
        <a:ext cx="2470500" cy="576000"/>
      </dsp:txXfrm>
    </dsp:sp>
    <dsp:sp modelId="{E3697D8D-6361-44A5-BF1F-116B9DAFB352}">
      <dsp:nvSpPr>
        <dsp:cNvPr id="0" name=""/>
        <dsp:cNvSpPr/>
      </dsp:nvSpPr>
      <dsp:spPr>
        <a:xfrm>
          <a:off x="8453219" y="576133"/>
          <a:ext cx="2470500" cy="361653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/>
            <a:t>Python + request/ feedparser.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/>
            <a:t>LangChain + RAG + Ollama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/>
            <a:t>Report: markdown =&gt; HTML hoặc PDF.</a:t>
          </a:r>
          <a:endParaRPr lang="en-US" sz="2000" kern="1200"/>
        </a:p>
      </dsp:txBody>
      <dsp:txXfrm>
        <a:off x="8453219" y="576133"/>
        <a:ext cx="2470500" cy="36165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B661A-1CD6-432B-B1D0-0D0422723CE2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D6B3D-7380-48DA-9911-C37F73CA804C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000" kern="1200"/>
            <a:t>Hạn chế: Hallucination, trích dẫn sai.</a:t>
          </a:r>
          <a:endParaRPr lang="en-US" sz="3000" kern="1200"/>
        </a:p>
      </dsp:txBody>
      <dsp:txXfrm>
        <a:off x="398656" y="1088253"/>
        <a:ext cx="2959127" cy="1837317"/>
      </dsp:txXfrm>
    </dsp:sp>
    <dsp:sp modelId="{160EB905-12EF-4833-813B-209BAB304D38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2F3BA-A41B-4CE0-BF9C-40166CCDD8CB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000" kern="1200"/>
            <a:t>Kiểm chứng thông tin (Fact checking)</a:t>
          </a:r>
          <a:endParaRPr lang="en-US" sz="3000" kern="1200"/>
        </a:p>
      </dsp:txBody>
      <dsp:txXfrm>
        <a:off x="4155097" y="1088253"/>
        <a:ext cx="2959127" cy="1837317"/>
      </dsp:txXfrm>
    </dsp:sp>
    <dsp:sp modelId="{2F3E2051-86DA-43BB-AB2C-63905620996E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18527-47EF-4403-8268-E7A6AB120EF6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000" kern="1200"/>
            <a:t>Đạo đức nghiên cứu khi dùng AI (plagiarism, citation)</a:t>
          </a:r>
          <a:endParaRPr lang="en-US" sz="3000" kern="1200"/>
        </a:p>
      </dsp:txBody>
      <dsp:txXfrm>
        <a:off x="7911539" y="1088253"/>
        <a:ext cx="2959127" cy="18373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AF9A7-73BB-425E-93F4-A5C653751970}">
      <dsp:nvSpPr>
        <dsp:cNvPr id="0" name=""/>
        <dsp:cNvSpPr/>
      </dsp:nvSpPr>
      <dsp:spPr>
        <a:xfrm>
          <a:off x="0" y="1724616"/>
          <a:ext cx="6364224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57FED-044A-4AA0-8DDE-00C3C826F1E2}">
      <dsp:nvSpPr>
        <dsp:cNvPr id="0" name=""/>
        <dsp:cNvSpPr/>
      </dsp:nvSpPr>
      <dsp:spPr>
        <a:xfrm>
          <a:off x="318211" y="1178495"/>
          <a:ext cx="4454956" cy="1092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/>
            <a:t>Source code demo</a:t>
          </a:r>
          <a:endParaRPr lang="en-US" sz="3700" kern="1200"/>
        </a:p>
      </dsp:txBody>
      <dsp:txXfrm>
        <a:off x="371530" y="1231814"/>
        <a:ext cx="4348318" cy="985602"/>
      </dsp:txXfrm>
    </dsp:sp>
    <dsp:sp modelId="{AA9EDA24-7CB2-46E9-BFE0-2D693D91E4AB}">
      <dsp:nvSpPr>
        <dsp:cNvPr id="0" name=""/>
        <dsp:cNvSpPr/>
      </dsp:nvSpPr>
      <dsp:spPr>
        <a:xfrm>
          <a:off x="0" y="3402936"/>
          <a:ext cx="6364224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204FE-D6B0-431F-8EDD-536F36817A55}">
      <dsp:nvSpPr>
        <dsp:cNvPr id="0" name=""/>
        <dsp:cNvSpPr/>
      </dsp:nvSpPr>
      <dsp:spPr>
        <a:xfrm>
          <a:off x="318211" y="2856815"/>
          <a:ext cx="4454956" cy="109224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387" tIns="0" rIns="168387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/>
            <a:t>Q &amp; A</a:t>
          </a:r>
          <a:endParaRPr lang="en-US" sz="3700" kern="1200"/>
        </a:p>
      </dsp:txBody>
      <dsp:txXfrm>
        <a:off x="371530" y="2910134"/>
        <a:ext cx="4348318" cy="985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2C95D-4D77-45E3-B90A-DFB7C7BB3768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B9B90-BCB4-4D52-9413-6DEA40E32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23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18C6-621B-46C2-A6F1-9A8E0D6F8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90D060-3E54-BCCA-2A25-9B3018B5B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4FC3-A83C-3E95-3D1E-C8D74FB31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524E0-A500-F5D5-20A5-44ED8D42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87B-5EEC-65CD-737B-80D70E0C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2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BE4F-6979-9334-0F88-98561CEF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090AD-EB35-6565-906E-95F27BF7C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13917-2D5F-0B46-144D-A9C75A9F3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9A294-2D6F-FBD6-17F0-5B9C08DD7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2B1B4-A028-4FBC-3533-E9233F6D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62FB8-6C54-0A91-BA07-388D89C12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E8C03-55DD-7B5A-B813-0583D6EA3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DFF2-041A-B84D-C99B-4B427575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260E8-595E-6E98-967A-75959164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47D3A-71B7-551B-DCBE-4A1FD56C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2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160C-BAF5-D90B-408F-A7285C78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829D-6C49-FB55-4CFC-2D7EBD072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C3890-A3F9-AEA4-D57D-3FF3F145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327DC-BA39-FD38-0D3C-F69583C7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E862B-9222-1AAD-F94E-06DAA553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6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E71B-2FCC-E6E7-932F-7E0B772B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1E629-2D01-9F1B-44E1-C910AD27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7168E-D829-D45E-B988-6B4D5AC61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E710A-EA79-8912-550D-235BCCBA5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4DD66-0590-3BC7-6368-1735738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7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789-3E8F-CD48-8AAF-9C12645A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EA22-745A-FAFD-703C-8E2BCF7A9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B80DA-97A9-68C3-816A-38EA0FC41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8B0C0-635E-E7E5-9E08-C5A67D8C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BA93B-BC27-1EC0-46F5-95411D89D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98237-DF42-7676-D7B9-709FE8E7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5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21AC-6A73-B801-E740-8977444B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0B8D6-F249-B1EE-ED0D-84262A756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5981F-4AB3-1203-48E4-679AC12F5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9B260-D014-B832-904F-AE3BE76D4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90CBE-8FF8-B8F0-DE23-737243C8D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8898B-FB25-1B6A-3935-678518FA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A6849E-D37C-2DF4-CAB7-70FD3805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374601-97B0-15D2-A59C-AC61677B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27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9780-C1D4-A79A-1283-524A0000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01CD9-5800-70CC-0713-687C8B9D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9AF94-6BA9-79CB-7A48-D472A8B2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F682D-2BC7-F4BD-668A-C10890B2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02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4DB611-6655-F646-F0BF-C44745C1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FEBC1-4192-5E7F-6CE7-B95682825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508AE-6C9A-F7CF-238F-AC67D11B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2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609A-DD8F-7F99-6347-DF1E60BC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0B7F-1A70-9DF6-B76A-37577564B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9B031-62DD-75A3-C4D5-4E27D8526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D8B92-AD23-291A-E92A-5460D889C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6A285-E1B9-D98E-6D35-872EF31B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B2F11-5CD9-6154-1056-3DDD09E6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1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A355-2758-4C6A-6D86-FF186878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217AA-154C-1689-5D2A-4C4D22E90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29FB5-6374-A521-576B-9595175F7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8CB6E-C086-0A65-1963-45E1B87F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B95EF-9154-641D-D98C-7ED2B65A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D21CE-7736-5459-131D-CF5E07C6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48CEF-0EDB-B683-5A70-6CA65E06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DDDC9-22BD-C049-62EE-B52C63D64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9D6D-CA70-CA6F-01D4-2FA8F6EA0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BEC78B-66CA-46F4-B1BD-C729F743C225}" type="datetimeFigureOut">
              <a:rPr lang="en-US" smtClean="0"/>
              <a:t>2025-05-17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AC99B-BDA3-9140-722B-278C2DF2B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BE666-7DF6-72A2-4F62-A4B3B6A87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756D40-65F2-4EE2-809E-0D59ABB3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2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ormer_(deep_learning_architecture)" TargetMode="External"/><Relationship Id="rId2" Type="http://schemas.openxmlformats.org/officeDocument/2006/relationships/hyperlink" Target="https://www.tredence.com/generative-ai-10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.towardsai.net/deepseek-r1-model-architecture-853fefac7050" TargetMode="External"/><Relationship Id="rId4" Type="http://schemas.openxmlformats.org/officeDocument/2006/relationships/hyperlink" Target="https://cameronrwolfe.substack.com/p/google-gemini-fact-or-fic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D2EE3-4E34-02B6-03A2-7375C19FE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r>
              <a:rPr lang="vi-VN" sz="4800" dirty="0">
                <a:solidFill>
                  <a:srgbClr val="FFFFFF"/>
                </a:solidFill>
              </a:rPr>
              <a:t>Ứng dụng GenAI nâng cao chất lượng giảng dạy và nghiên cứu cho Giảng viên &amp; sinh viên TDMU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903B3-9927-967C-58A7-3AE67CE4B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vi-VN" dirty="0"/>
              <a:t>Create by: Tony Do</a:t>
            </a:r>
          </a:p>
          <a:p>
            <a:pPr algn="l"/>
            <a:r>
              <a:rPr lang="vi-VN" dirty="0"/>
              <a:t>Date: 2025.05.31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63CDD8-9302-DC6D-9BA0-F8629AF3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13" y="643467"/>
            <a:ext cx="7119573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929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with text and images&#10;&#10;AI-generated content may be incorrect.">
            <a:extLst>
              <a:ext uri="{FF2B5EF4-FFF2-40B4-BE49-F238E27FC236}">
                <a16:creationId xmlns:a16="http://schemas.microsoft.com/office/drawing/2014/main" id="{F4313077-31FB-71AA-F1AA-AB240950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24" y="643467"/>
            <a:ext cx="689915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064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91D9B-4957-85F4-955B-BDC15CAA4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0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Ứng dụng GenAI trong học tập</a:t>
            </a:r>
          </a:p>
        </p:txBody>
      </p:sp>
    </p:spTree>
    <p:extLst>
      <p:ext uri="{BB962C8B-B14F-4D97-AF65-F5344CB8AC3E}">
        <p14:creationId xmlns:p14="http://schemas.microsoft.com/office/powerpoint/2010/main" val="252619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7B27B5-A1AF-BE4D-0E18-BF8860590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21" y="643467"/>
            <a:ext cx="9323957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5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785589-CAAE-489F-C44F-82ACA604D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361" y="643467"/>
            <a:ext cx="6105277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6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F6021-40CA-95D1-1A42-D2A335195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874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77AEC-7B8C-A5AD-646C-01047E5A6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317" y="643467"/>
            <a:ext cx="57433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8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F72BD-1A7C-DFBC-2CB7-21A71D54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Ứng dụng GenAI trong nghiên cứu khoa học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0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4F267-88D8-5411-6081-4C4BBE8A8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43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747BC-1B29-5B7E-0674-81858E10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Phân tích dữ liệu và trực quan hóa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87E444-1347-6F9D-8837-D32C9239E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0930" y="625683"/>
            <a:ext cx="6693719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emini">
            <a:hlinkClick r:id="" action="ppaction://media"/>
            <a:extLst>
              <a:ext uri="{FF2B5EF4-FFF2-40B4-BE49-F238E27FC236}">
                <a16:creationId xmlns:a16="http://schemas.microsoft.com/office/drawing/2014/main" id="{C6DA1D89-A810-A3B1-36E3-BA3AB266D0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5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745F3-2D52-C2A7-C8A1-A0AB1842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Soạn thảo và biên tập bài báo khoa học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2E474-C0AC-C236-D89C-516D73A66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261" y="2072640"/>
            <a:ext cx="10007602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37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FE0FA2-B10C-4B9F-B9CC-E5D9AD400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14048">
            <a:off x="-271537" y="-884980"/>
            <a:ext cx="12642772" cy="6248341"/>
          </a:xfrm>
          <a:custGeom>
            <a:avLst/>
            <a:gdLst>
              <a:gd name="connsiteX0" fmla="*/ 12642772 w 12642772"/>
              <a:gd name="connsiteY0" fmla="*/ 4432052 h 6248341"/>
              <a:gd name="connsiteX1" fmla="*/ 586822 w 12642772"/>
              <a:gd name="connsiteY1" fmla="*/ 6248341 h 6248341"/>
              <a:gd name="connsiteX2" fmla="*/ 0 w 12642772"/>
              <a:gd name="connsiteY2" fmla="*/ 2394542 h 6248341"/>
              <a:gd name="connsiteX3" fmla="*/ 52893 w 12642772"/>
              <a:gd name="connsiteY3" fmla="*/ 2306669 h 6248341"/>
              <a:gd name="connsiteX4" fmla="*/ 131535 w 12642772"/>
              <a:gd name="connsiteY4" fmla="*/ 2293621 h 6248341"/>
              <a:gd name="connsiteX5" fmla="*/ 244153 w 12642772"/>
              <a:gd name="connsiteY5" fmla="*/ 2272261 h 6248341"/>
              <a:gd name="connsiteX6" fmla="*/ 324401 w 12642772"/>
              <a:gd name="connsiteY6" fmla="*/ 2233208 h 6248341"/>
              <a:gd name="connsiteX7" fmla="*/ 463569 w 12642772"/>
              <a:gd name="connsiteY7" fmla="*/ 2158308 h 6248341"/>
              <a:gd name="connsiteX8" fmla="*/ 582537 w 12642772"/>
              <a:gd name="connsiteY8" fmla="*/ 2095961 h 6248341"/>
              <a:gd name="connsiteX9" fmla="*/ 638937 w 12642772"/>
              <a:gd name="connsiteY9" fmla="*/ 2008169 h 6248341"/>
              <a:gd name="connsiteX10" fmla="*/ 749855 w 12642772"/>
              <a:gd name="connsiteY10" fmla="*/ 1936088 h 6248341"/>
              <a:gd name="connsiteX11" fmla="*/ 856553 w 12642772"/>
              <a:gd name="connsiteY11" fmla="*/ 1892728 h 6248341"/>
              <a:gd name="connsiteX12" fmla="*/ 939338 w 12642772"/>
              <a:gd name="connsiteY12" fmla="*/ 1863906 h 6248341"/>
              <a:gd name="connsiteX13" fmla="*/ 987836 w 12642772"/>
              <a:gd name="connsiteY13" fmla="*/ 1848470 h 6248341"/>
              <a:gd name="connsiteX14" fmla="*/ 1086094 w 12642772"/>
              <a:gd name="connsiteY14" fmla="*/ 1834336 h 6248341"/>
              <a:gd name="connsiteX15" fmla="*/ 1155607 w 12642772"/>
              <a:gd name="connsiteY15" fmla="*/ 1814299 h 6248341"/>
              <a:gd name="connsiteX16" fmla="*/ 1219621 w 12642772"/>
              <a:gd name="connsiteY16" fmla="*/ 1774472 h 6248341"/>
              <a:gd name="connsiteX17" fmla="*/ 1275113 w 12642772"/>
              <a:gd name="connsiteY17" fmla="*/ 1734756 h 6248341"/>
              <a:gd name="connsiteX18" fmla="*/ 1337800 w 12642772"/>
              <a:gd name="connsiteY18" fmla="*/ 1684579 h 6248341"/>
              <a:gd name="connsiteX19" fmla="*/ 1526287 w 12642772"/>
              <a:gd name="connsiteY19" fmla="*/ 1602057 h 6248341"/>
              <a:gd name="connsiteX20" fmla="*/ 1579126 w 12642772"/>
              <a:gd name="connsiteY20" fmla="*/ 1559561 h 6248341"/>
              <a:gd name="connsiteX21" fmla="*/ 1651242 w 12642772"/>
              <a:gd name="connsiteY21" fmla="*/ 1546569 h 6248341"/>
              <a:gd name="connsiteX22" fmla="*/ 1712038 w 12642772"/>
              <a:gd name="connsiteY22" fmla="*/ 1533432 h 6248341"/>
              <a:gd name="connsiteX23" fmla="*/ 1758402 w 12642772"/>
              <a:gd name="connsiteY23" fmla="*/ 1525816 h 6248341"/>
              <a:gd name="connsiteX24" fmla="*/ 1831776 w 12642772"/>
              <a:gd name="connsiteY24" fmla="*/ 1504679 h 6248341"/>
              <a:gd name="connsiteX25" fmla="*/ 1963032 w 12642772"/>
              <a:gd name="connsiteY25" fmla="*/ 1472999 h 6248341"/>
              <a:gd name="connsiteX26" fmla="*/ 2006520 w 12642772"/>
              <a:gd name="connsiteY26" fmla="*/ 1464281 h 6248341"/>
              <a:gd name="connsiteX27" fmla="*/ 2049195 w 12642772"/>
              <a:gd name="connsiteY27" fmla="*/ 1459572 h 6248341"/>
              <a:gd name="connsiteX28" fmla="*/ 2125117 w 12642772"/>
              <a:gd name="connsiteY28" fmla="*/ 1432093 h 6248341"/>
              <a:gd name="connsiteX29" fmla="*/ 2234987 w 12642772"/>
              <a:gd name="connsiteY29" fmla="*/ 1408543 h 6248341"/>
              <a:gd name="connsiteX30" fmla="*/ 2349979 w 12642772"/>
              <a:gd name="connsiteY30" fmla="*/ 1370325 h 6248341"/>
              <a:gd name="connsiteX31" fmla="*/ 2490342 w 12642772"/>
              <a:gd name="connsiteY31" fmla="*/ 1337371 h 6248341"/>
              <a:gd name="connsiteX32" fmla="*/ 2721983 w 12642772"/>
              <a:gd name="connsiteY32" fmla="*/ 1255221 h 6248341"/>
              <a:gd name="connsiteX33" fmla="*/ 2740778 w 12642772"/>
              <a:gd name="connsiteY33" fmla="*/ 1232389 h 6248341"/>
              <a:gd name="connsiteX34" fmla="*/ 2772006 w 12642772"/>
              <a:gd name="connsiteY34" fmla="*/ 1218123 h 6248341"/>
              <a:gd name="connsiteX35" fmla="*/ 2850754 w 12642772"/>
              <a:gd name="connsiteY35" fmla="*/ 1180094 h 6248341"/>
              <a:gd name="connsiteX36" fmla="*/ 2872381 w 12642772"/>
              <a:gd name="connsiteY36" fmla="*/ 1159349 h 6248341"/>
              <a:gd name="connsiteX37" fmla="*/ 2877664 w 12642772"/>
              <a:gd name="connsiteY37" fmla="*/ 1153429 h 6248341"/>
              <a:gd name="connsiteX38" fmla="*/ 2898982 w 12642772"/>
              <a:gd name="connsiteY38" fmla="*/ 1143332 h 6248341"/>
              <a:gd name="connsiteX39" fmla="*/ 2900154 w 12642772"/>
              <a:gd name="connsiteY39" fmla="*/ 1144257 h 6248341"/>
              <a:gd name="connsiteX40" fmla="*/ 2913224 w 12642772"/>
              <a:gd name="connsiteY40" fmla="*/ 1144530 h 6248341"/>
              <a:gd name="connsiteX41" fmla="*/ 2936660 w 12642772"/>
              <a:gd name="connsiteY41" fmla="*/ 1142412 h 6248341"/>
              <a:gd name="connsiteX42" fmla="*/ 2997572 w 12642772"/>
              <a:gd name="connsiteY42" fmla="*/ 1141831 h 6248341"/>
              <a:gd name="connsiteX43" fmla="*/ 3044472 w 12642772"/>
              <a:gd name="connsiteY43" fmla="*/ 1131369 h 6248341"/>
              <a:gd name="connsiteX44" fmla="*/ 3044790 w 12642772"/>
              <a:gd name="connsiteY44" fmla="*/ 1131569 h 6248341"/>
              <a:gd name="connsiteX45" fmla="*/ 3053469 w 12642772"/>
              <a:gd name="connsiteY45" fmla="*/ 1129009 h 6248341"/>
              <a:gd name="connsiteX46" fmla="*/ 3058924 w 12642772"/>
              <a:gd name="connsiteY46" fmla="*/ 1126056 h 6248341"/>
              <a:gd name="connsiteX47" fmla="*/ 3074299 w 12642772"/>
              <a:gd name="connsiteY47" fmla="*/ 1120405 h 6248341"/>
              <a:gd name="connsiteX48" fmla="*/ 3080657 w 12642772"/>
              <a:gd name="connsiteY48" fmla="*/ 1120171 h 6248341"/>
              <a:gd name="connsiteX49" fmla="*/ 3085901 w 12642772"/>
              <a:gd name="connsiteY49" fmla="*/ 1121681 h 6248341"/>
              <a:gd name="connsiteX50" fmla="*/ 3109448 w 12642772"/>
              <a:gd name="connsiteY50" fmla="*/ 1097576 h 6248341"/>
              <a:gd name="connsiteX51" fmla="*/ 3120280 w 12642772"/>
              <a:gd name="connsiteY51" fmla="*/ 1092673 h 6248341"/>
              <a:gd name="connsiteX52" fmla="*/ 3151969 w 12642772"/>
              <a:gd name="connsiteY52" fmla="*/ 1093148 h 6248341"/>
              <a:gd name="connsiteX53" fmla="*/ 3156202 w 12642772"/>
              <a:gd name="connsiteY53" fmla="*/ 1091941 h 6248341"/>
              <a:gd name="connsiteX54" fmla="*/ 3218578 w 12642772"/>
              <a:gd name="connsiteY54" fmla="*/ 1084695 h 6248341"/>
              <a:gd name="connsiteX55" fmla="*/ 3291572 w 12642772"/>
              <a:gd name="connsiteY55" fmla="*/ 1074108 h 6248341"/>
              <a:gd name="connsiteX56" fmla="*/ 3335322 w 12642772"/>
              <a:gd name="connsiteY56" fmla="*/ 1065344 h 6248341"/>
              <a:gd name="connsiteX57" fmla="*/ 3444471 w 12642772"/>
              <a:gd name="connsiteY57" fmla="*/ 1040037 h 6248341"/>
              <a:gd name="connsiteX58" fmla="*/ 3516736 w 12642772"/>
              <a:gd name="connsiteY58" fmla="*/ 1044495 h 6248341"/>
              <a:gd name="connsiteX59" fmla="*/ 3529913 w 12642772"/>
              <a:gd name="connsiteY59" fmla="*/ 1036395 h 6248341"/>
              <a:gd name="connsiteX60" fmla="*/ 3534215 w 12642772"/>
              <a:gd name="connsiteY60" fmla="*/ 1032644 h 6248341"/>
              <a:gd name="connsiteX61" fmla="*/ 3541901 w 12642772"/>
              <a:gd name="connsiteY61" fmla="*/ 1028655 h 6248341"/>
              <a:gd name="connsiteX62" fmla="*/ 3542297 w 12642772"/>
              <a:gd name="connsiteY62" fmla="*/ 1028781 h 6248341"/>
              <a:gd name="connsiteX63" fmla="*/ 3549091 w 12642772"/>
              <a:gd name="connsiteY63" fmla="*/ 1024603 h 6248341"/>
              <a:gd name="connsiteX64" fmla="*/ 3668564 w 12642772"/>
              <a:gd name="connsiteY64" fmla="*/ 992085 h 6248341"/>
              <a:gd name="connsiteX65" fmla="*/ 3681760 w 12642772"/>
              <a:gd name="connsiteY65" fmla="*/ 989897 h 6248341"/>
              <a:gd name="connsiteX66" fmla="*/ 3683298 w 12642772"/>
              <a:gd name="connsiteY66" fmla="*/ 990533 h 6248341"/>
              <a:gd name="connsiteX67" fmla="*/ 3701238 w 12642772"/>
              <a:gd name="connsiteY67" fmla="*/ 978370 h 6248341"/>
              <a:gd name="connsiteX68" fmla="*/ 3727029 w 12642772"/>
              <a:gd name="connsiteY68" fmla="*/ 982634 h 6248341"/>
              <a:gd name="connsiteX69" fmla="*/ 3827462 w 12642772"/>
              <a:gd name="connsiteY69" fmla="*/ 983777 h 6248341"/>
              <a:gd name="connsiteX70" fmla="*/ 3939255 w 12642772"/>
              <a:gd name="connsiteY70" fmla="*/ 962526 h 6248341"/>
              <a:gd name="connsiteX71" fmla="*/ 3976764 w 12642772"/>
              <a:gd name="connsiteY71" fmla="*/ 943975 h 6248341"/>
              <a:gd name="connsiteX72" fmla="*/ 4039745 w 12642772"/>
              <a:gd name="connsiteY72" fmla="*/ 913576 h 6248341"/>
              <a:gd name="connsiteX73" fmla="*/ 4081478 w 12642772"/>
              <a:gd name="connsiteY73" fmla="*/ 863744 h 6248341"/>
              <a:gd name="connsiteX74" fmla="*/ 4136255 w 12642772"/>
              <a:gd name="connsiteY74" fmla="*/ 849070 h 6248341"/>
              <a:gd name="connsiteX75" fmla="*/ 4155885 w 12642772"/>
              <a:gd name="connsiteY75" fmla="*/ 880724 h 6248341"/>
              <a:gd name="connsiteX76" fmla="*/ 4212239 w 12642772"/>
              <a:gd name="connsiteY76" fmla="*/ 853648 h 6248341"/>
              <a:gd name="connsiteX77" fmla="*/ 4296968 w 12642772"/>
              <a:gd name="connsiteY77" fmla="*/ 808725 h 6248341"/>
              <a:gd name="connsiteX78" fmla="*/ 4347619 w 12642772"/>
              <a:gd name="connsiteY78" fmla="*/ 791871 h 6248341"/>
              <a:gd name="connsiteX79" fmla="*/ 4484035 w 12642772"/>
              <a:gd name="connsiteY79" fmla="*/ 736001 h 6248341"/>
              <a:gd name="connsiteX80" fmla="*/ 4619194 w 12642772"/>
              <a:gd name="connsiteY80" fmla="*/ 672546 h 6248341"/>
              <a:gd name="connsiteX81" fmla="*/ 4648276 w 12642772"/>
              <a:gd name="connsiteY81" fmla="*/ 677255 h 6248341"/>
              <a:gd name="connsiteX82" fmla="*/ 4658535 w 12642772"/>
              <a:gd name="connsiteY82" fmla="*/ 658404 h 6248341"/>
              <a:gd name="connsiteX83" fmla="*/ 4684435 w 12642772"/>
              <a:gd name="connsiteY83" fmla="*/ 658040 h 6248341"/>
              <a:gd name="connsiteX84" fmla="*/ 4685966 w 12642772"/>
              <a:gd name="connsiteY84" fmla="*/ 659300 h 6248341"/>
              <a:gd name="connsiteX85" fmla="*/ 4773323 w 12642772"/>
              <a:gd name="connsiteY85" fmla="*/ 620033 h 6248341"/>
              <a:gd name="connsiteX86" fmla="*/ 4789881 w 12642772"/>
              <a:gd name="connsiteY86" fmla="*/ 612833 h 6248341"/>
              <a:gd name="connsiteX87" fmla="*/ 4793116 w 12642772"/>
              <a:gd name="connsiteY87" fmla="*/ 606807 h 6248341"/>
              <a:gd name="connsiteX88" fmla="*/ 4818294 w 12642772"/>
              <a:gd name="connsiteY88" fmla="*/ 598208 h 6248341"/>
              <a:gd name="connsiteX89" fmla="*/ 4889379 w 12642772"/>
              <a:gd name="connsiteY89" fmla="*/ 574856 h 6248341"/>
              <a:gd name="connsiteX90" fmla="*/ 4967000 w 12642772"/>
              <a:gd name="connsiteY90" fmla="*/ 563548 h 6248341"/>
              <a:gd name="connsiteX91" fmla="*/ 5011397 w 12642772"/>
              <a:gd name="connsiteY91" fmla="*/ 546508 h 6248341"/>
              <a:gd name="connsiteX92" fmla="*/ 5017511 w 12642772"/>
              <a:gd name="connsiteY92" fmla="*/ 542737 h 6248341"/>
              <a:gd name="connsiteX93" fmla="*/ 5022951 w 12642772"/>
              <a:gd name="connsiteY93" fmla="*/ 543578 h 6248341"/>
              <a:gd name="connsiteX94" fmla="*/ 5028686 w 12642772"/>
              <a:gd name="connsiteY94" fmla="*/ 550797 h 6248341"/>
              <a:gd name="connsiteX95" fmla="*/ 5055222 w 12642772"/>
              <a:gd name="connsiteY95" fmla="*/ 551685 h 6248341"/>
              <a:gd name="connsiteX96" fmla="*/ 5058043 w 12642772"/>
              <a:gd name="connsiteY96" fmla="*/ 549365 h 6248341"/>
              <a:gd name="connsiteX97" fmla="*/ 5080769 w 12642772"/>
              <a:gd name="connsiteY97" fmla="*/ 559110 h 6248341"/>
              <a:gd name="connsiteX98" fmla="*/ 5100831 w 12642772"/>
              <a:gd name="connsiteY98" fmla="*/ 578170 h 6248341"/>
              <a:gd name="connsiteX99" fmla="*/ 5323302 w 12642772"/>
              <a:gd name="connsiteY99" fmla="*/ 551607 h 6248341"/>
              <a:gd name="connsiteX100" fmla="*/ 5524173 w 12642772"/>
              <a:gd name="connsiteY100" fmla="*/ 623428 h 6248341"/>
              <a:gd name="connsiteX101" fmla="*/ 5644692 w 12642772"/>
              <a:gd name="connsiteY101" fmla="*/ 606574 h 6248341"/>
              <a:gd name="connsiteX102" fmla="*/ 5984259 w 12642772"/>
              <a:gd name="connsiteY102" fmla="*/ 559264 h 6248341"/>
              <a:gd name="connsiteX103" fmla="*/ 6059790 w 12642772"/>
              <a:gd name="connsiteY103" fmla="*/ 538457 h 6248341"/>
              <a:gd name="connsiteX104" fmla="*/ 6130495 w 12642772"/>
              <a:gd name="connsiteY104" fmla="*/ 565308 h 6248341"/>
              <a:gd name="connsiteX105" fmla="*/ 6157089 w 12642772"/>
              <a:gd name="connsiteY105" fmla="*/ 547229 h 6248341"/>
              <a:gd name="connsiteX106" fmla="*/ 6161628 w 12642772"/>
              <a:gd name="connsiteY106" fmla="*/ 543616 h 6248341"/>
              <a:gd name="connsiteX107" fmla="*/ 6180804 w 12642772"/>
              <a:gd name="connsiteY107" fmla="*/ 539939 h 6248341"/>
              <a:gd name="connsiteX108" fmla="*/ 6184951 w 12642772"/>
              <a:gd name="connsiteY108" fmla="*/ 525424 h 6248341"/>
              <a:gd name="connsiteX109" fmla="*/ 6212909 w 12642772"/>
              <a:gd name="connsiteY109" fmla="*/ 510232 h 6248341"/>
              <a:gd name="connsiteX110" fmla="*/ 6248556 w 12642772"/>
              <a:gd name="connsiteY110" fmla="*/ 507226 h 6248341"/>
              <a:gd name="connsiteX111" fmla="*/ 6419167 w 12642772"/>
              <a:gd name="connsiteY111" fmla="*/ 508015 h 6248341"/>
              <a:gd name="connsiteX112" fmla="*/ 6520553 w 12642772"/>
              <a:gd name="connsiteY112" fmla="*/ 499890 h 6248341"/>
              <a:gd name="connsiteX113" fmla="*/ 6557985 w 12642772"/>
              <a:gd name="connsiteY113" fmla="*/ 483298 h 6248341"/>
              <a:gd name="connsiteX114" fmla="*/ 6610986 w 12642772"/>
              <a:gd name="connsiteY114" fmla="*/ 469207 h 6248341"/>
              <a:gd name="connsiteX115" fmla="*/ 6703685 w 12642772"/>
              <a:gd name="connsiteY115" fmla="*/ 433885 h 6248341"/>
              <a:gd name="connsiteX116" fmla="*/ 6829686 w 12642772"/>
              <a:gd name="connsiteY116" fmla="*/ 404609 h 6248341"/>
              <a:gd name="connsiteX117" fmla="*/ 6926071 w 12642772"/>
              <a:gd name="connsiteY117" fmla="*/ 440952 h 6248341"/>
              <a:gd name="connsiteX118" fmla="*/ 6933459 w 12642772"/>
              <a:gd name="connsiteY118" fmla="*/ 430117 h 6248341"/>
              <a:gd name="connsiteX119" fmla="*/ 6997730 w 12642772"/>
              <a:gd name="connsiteY119" fmla="*/ 427075 h 6248341"/>
              <a:gd name="connsiteX120" fmla="*/ 7228068 w 12642772"/>
              <a:gd name="connsiteY120" fmla="*/ 485987 h 6248341"/>
              <a:gd name="connsiteX121" fmla="*/ 7353524 w 12642772"/>
              <a:gd name="connsiteY121" fmla="*/ 478122 h 6248341"/>
              <a:gd name="connsiteX122" fmla="*/ 7397216 w 12642772"/>
              <a:gd name="connsiteY122" fmla="*/ 464113 h 6248341"/>
              <a:gd name="connsiteX123" fmla="*/ 7470470 w 12642772"/>
              <a:gd name="connsiteY123" fmla="*/ 441338 h 6248341"/>
              <a:gd name="connsiteX124" fmla="*/ 7523162 w 12642772"/>
              <a:gd name="connsiteY124" fmla="*/ 396692 h 6248341"/>
              <a:gd name="connsiteX125" fmla="*/ 7585229 w 12642772"/>
              <a:gd name="connsiteY125" fmla="*/ 388596 h 6248341"/>
              <a:gd name="connsiteX126" fmla="*/ 7602312 w 12642772"/>
              <a:gd name="connsiteY126" fmla="*/ 422441 h 6248341"/>
              <a:gd name="connsiteX127" fmla="*/ 7667842 w 12642772"/>
              <a:gd name="connsiteY127" fmla="*/ 402184 h 6248341"/>
              <a:gd name="connsiteX128" fmla="*/ 7766955 w 12642772"/>
              <a:gd name="connsiteY128" fmla="*/ 367538 h 6248341"/>
              <a:gd name="connsiteX129" fmla="*/ 7824808 w 12642772"/>
              <a:gd name="connsiteY129" fmla="*/ 356782 h 6248341"/>
              <a:gd name="connsiteX130" fmla="*/ 7982082 w 12642772"/>
              <a:gd name="connsiteY130" fmla="*/ 317381 h 6248341"/>
              <a:gd name="connsiteX131" fmla="*/ 8139042 w 12642772"/>
              <a:gd name="connsiteY131" fmla="*/ 270278 h 6248341"/>
              <a:gd name="connsiteX132" fmla="*/ 8188479 w 12642772"/>
              <a:gd name="connsiteY132" fmla="*/ 250893 h 6248341"/>
              <a:gd name="connsiteX133" fmla="*/ 8197460 w 12642772"/>
              <a:gd name="connsiteY133" fmla="*/ 227412 h 6248341"/>
              <a:gd name="connsiteX134" fmla="*/ 8236543 w 12642772"/>
              <a:gd name="connsiteY134" fmla="*/ 231896 h 6248341"/>
              <a:gd name="connsiteX135" fmla="*/ 8288656 w 12642772"/>
              <a:gd name="connsiteY135" fmla="*/ 233518 h 6248341"/>
              <a:gd name="connsiteX136" fmla="*/ 8365194 w 12642772"/>
              <a:gd name="connsiteY136" fmla="*/ 255354 h 6248341"/>
              <a:gd name="connsiteX137" fmla="*/ 8371093 w 12642772"/>
              <a:gd name="connsiteY137" fmla="*/ 253056 h 6248341"/>
              <a:gd name="connsiteX138" fmla="*/ 8380079 w 12642772"/>
              <a:gd name="connsiteY138" fmla="*/ 251533 h 6248341"/>
              <a:gd name="connsiteX139" fmla="*/ 8380352 w 12642772"/>
              <a:gd name="connsiteY139" fmla="*/ 251771 h 6248341"/>
              <a:gd name="connsiteX140" fmla="*/ 8388670 w 12642772"/>
              <a:gd name="connsiteY140" fmla="*/ 249803 h 6248341"/>
              <a:gd name="connsiteX141" fmla="*/ 8439400 w 12642772"/>
              <a:gd name="connsiteY141" fmla="*/ 252189 h 6248341"/>
              <a:gd name="connsiteX142" fmla="*/ 8502127 w 12642772"/>
              <a:gd name="connsiteY142" fmla="*/ 246524 h 6248341"/>
              <a:gd name="connsiteX143" fmla="*/ 8575600 w 12642772"/>
              <a:gd name="connsiteY143" fmla="*/ 247912 h 6248341"/>
              <a:gd name="connsiteX144" fmla="*/ 8609423 w 12642772"/>
              <a:gd name="connsiteY144" fmla="*/ 225288 h 6248341"/>
              <a:gd name="connsiteX145" fmla="*/ 8628794 w 12642772"/>
              <a:gd name="connsiteY145" fmla="*/ 220632 h 6248341"/>
              <a:gd name="connsiteX146" fmla="*/ 8631243 w 12642772"/>
              <a:gd name="connsiteY146" fmla="*/ 221270 h 6248341"/>
              <a:gd name="connsiteX147" fmla="*/ 8708752 w 12642772"/>
              <a:gd name="connsiteY147" fmla="*/ 203517 h 6248341"/>
              <a:gd name="connsiteX148" fmla="*/ 8825952 w 12642772"/>
              <a:gd name="connsiteY148" fmla="*/ 177822 h 6248341"/>
              <a:gd name="connsiteX149" fmla="*/ 8862166 w 12642772"/>
              <a:gd name="connsiteY149" fmla="*/ 170735 h 6248341"/>
              <a:gd name="connsiteX150" fmla="*/ 8884490 w 12642772"/>
              <a:gd name="connsiteY150" fmla="*/ 165616 h 6248341"/>
              <a:gd name="connsiteX151" fmla="*/ 8918298 w 12642772"/>
              <a:gd name="connsiteY151" fmla="*/ 194546 h 6248341"/>
              <a:gd name="connsiteX152" fmla="*/ 8948572 w 12642772"/>
              <a:gd name="connsiteY152" fmla="*/ 207940 h 6248341"/>
              <a:gd name="connsiteX153" fmla="*/ 9104724 w 12642772"/>
              <a:gd name="connsiteY153" fmla="*/ 178319 h 6248341"/>
              <a:gd name="connsiteX154" fmla="*/ 9198328 w 12642772"/>
              <a:gd name="connsiteY154" fmla="*/ 159122 h 6248341"/>
              <a:gd name="connsiteX155" fmla="*/ 9339412 w 12642772"/>
              <a:gd name="connsiteY155" fmla="*/ 203422 h 6248341"/>
              <a:gd name="connsiteX156" fmla="*/ 9409165 w 12642772"/>
              <a:gd name="connsiteY156" fmla="*/ 216989 h 6248341"/>
              <a:gd name="connsiteX157" fmla="*/ 9516379 w 12642772"/>
              <a:gd name="connsiteY157" fmla="*/ 220757 h 6248341"/>
              <a:gd name="connsiteX158" fmla="*/ 9615958 w 12642772"/>
              <a:gd name="connsiteY158" fmla="*/ 196389 h 6248341"/>
              <a:gd name="connsiteX159" fmla="*/ 9860346 w 12642772"/>
              <a:gd name="connsiteY159" fmla="*/ 177067 h 6248341"/>
              <a:gd name="connsiteX160" fmla="*/ 10071193 w 12642772"/>
              <a:gd name="connsiteY160" fmla="*/ 142345 h 6248341"/>
              <a:gd name="connsiteX161" fmla="*/ 10270876 w 12642772"/>
              <a:gd name="connsiteY161" fmla="*/ 164464 h 6248341"/>
              <a:gd name="connsiteX162" fmla="*/ 10338607 w 12642772"/>
              <a:gd name="connsiteY162" fmla="*/ 202846 h 6248341"/>
              <a:gd name="connsiteX163" fmla="*/ 10370927 w 12642772"/>
              <a:gd name="connsiteY163" fmla="*/ 198630 h 6248341"/>
              <a:gd name="connsiteX164" fmla="*/ 10423650 w 12642772"/>
              <a:gd name="connsiteY164" fmla="*/ 187033 h 6248341"/>
              <a:gd name="connsiteX165" fmla="*/ 10507238 w 12642772"/>
              <a:gd name="connsiteY165" fmla="*/ 199359 h 6248341"/>
              <a:gd name="connsiteX166" fmla="*/ 10712234 w 12642772"/>
              <a:gd name="connsiteY166" fmla="*/ 202150 h 6248341"/>
              <a:gd name="connsiteX167" fmla="*/ 10955598 w 12642772"/>
              <a:gd name="connsiteY167" fmla="*/ 236823 h 6248341"/>
              <a:gd name="connsiteX168" fmla="*/ 11210395 w 12642772"/>
              <a:gd name="connsiteY168" fmla="*/ 197924 h 6248341"/>
              <a:gd name="connsiteX169" fmla="*/ 11355556 w 12642772"/>
              <a:gd name="connsiteY169" fmla="*/ 131371 h 6248341"/>
              <a:gd name="connsiteX170" fmla="*/ 11531644 w 12642772"/>
              <a:gd name="connsiteY170" fmla="*/ 99364 h 6248341"/>
              <a:gd name="connsiteX171" fmla="*/ 11719114 w 12642772"/>
              <a:gd name="connsiteY171" fmla="*/ 62439 h 6248341"/>
              <a:gd name="connsiteX172" fmla="*/ 11814686 w 12642772"/>
              <a:gd name="connsiteY172" fmla="*/ 38458 h 6248341"/>
              <a:gd name="connsiteX173" fmla="*/ 11865687 w 12642772"/>
              <a:gd name="connsiteY173" fmla="*/ 10088 h 6248341"/>
              <a:gd name="connsiteX174" fmla="*/ 11957454 w 12642772"/>
              <a:gd name="connsiteY174" fmla="*/ 4020 h 6248341"/>
              <a:gd name="connsiteX175" fmla="*/ 11975060 w 12642772"/>
              <a:gd name="connsiteY175" fmla="*/ 0 h 6248341"/>
              <a:gd name="connsiteX176" fmla="*/ 12006839 w 12642772"/>
              <a:gd name="connsiteY176" fmla="*/ 210943 h 6248341"/>
              <a:gd name="connsiteX177" fmla="*/ 12642772 w 12642772"/>
              <a:gd name="connsiteY177" fmla="*/ 4432052 h 624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642772" h="6248341">
                <a:moveTo>
                  <a:pt x="12642772" y="4432052"/>
                </a:moveTo>
                <a:lnTo>
                  <a:pt x="586822" y="6248341"/>
                </a:lnTo>
                <a:cubicBezTo>
                  <a:pt x="413471" y="5111477"/>
                  <a:pt x="173350" y="3531407"/>
                  <a:pt x="0" y="2394542"/>
                </a:cubicBezTo>
                <a:lnTo>
                  <a:pt x="52893" y="2306669"/>
                </a:lnTo>
                <a:cubicBezTo>
                  <a:pt x="67266" y="2306793"/>
                  <a:pt x="118504" y="2297204"/>
                  <a:pt x="131535" y="2293621"/>
                </a:cubicBezTo>
                <a:cubicBezTo>
                  <a:pt x="235982" y="2302858"/>
                  <a:pt x="197087" y="2291745"/>
                  <a:pt x="244153" y="2272261"/>
                </a:cubicBezTo>
                <a:cubicBezTo>
                  <a:pt x="288465" y="2263813"/>
                  <a:pt x="287831" y="2252199"/>
                  <a:pt x="324401" y="2233208"/>
                </a:cubicBezTo>
                <a:lnTo>
                  <a:pt x="463569" y="2158308"/>
                </a:lnTo>
                <a:cubicBezTo>
                  <a:pt x="506591" y="2135434"/>
                  <a:pt x="546976" y="2145326"/>
                  <a:pt x="582537" y="2095961"/>
                </a:cubicBezTo>
                <a:lnTo>
                  <a:pt x="638937" y="2008169"/>
                </a:lnTo>
                <a:cubicBezTo>
                  <a:pt x="686285" y="1999141"/>
                  <a:pt x="708248" y="1959382"/>
                  <a:pt x="749855" y="1936088"/>
                </a:cubicBezTo>
                <a:cubicBezTo>
                  <a:pt x="791527" y="1909991"/>
                  <a:pt x="819909" y="1906478"/>
                  <a:pt x="856553" y="1892728"/>
                </a:cubicBezTo>
                <a:cubicBezTo>
                  <a:pt x="872688" y="1896553"/>
                  <a:pt x="926797" y="1876988"/>
                  <a:pt x="939338" y="1863906"/>
                </a:cubicBezTo>
                <a:cubicBezTo>
                  <a:pt x="981108" y="1859053"/>
                  <a:pt x="963180" y="1865189"/>
                  <a:pt x="987836" y="1848470"/>
                </a:cubicBezTo>
                <a:cubicBezTo>
                  <a:pt x="1023003" y="1873965"/>
                  <a:pt x="1058671" y="1841751"/>
                  <a:pt x="1086094" y="1834336"/>
                </a:cubicBezTo>
                <a:cubicBezTo>
                  <a:pt x="1102835" y="1828051"/>
                  <a:pt x="1139360" y="1818268"/>
                  <a:pt x="1155607" y="1814299"/>
                </a:cubicBezTo>
                <a:cubicBezTo>
                  <a:pt x="1183758" y="1810365"/>
                  <a:pt x="1218373" y="1759163"/>
                  <a:pt x="1219621" y="1774472"/>
                </a:cubicBezTo>
                <a:cubicBezTo>
                  <a:pt x="1242899" y="1773567"/>
                  <a:pt x="1244829" y="1741322"/>
                  <a:pt x="1275113" y="1734756"/>
                </a:cubicBezTo>
                <a:cubicBezTo>
                  <a:pt x="1334421" y="1687737"/>
                  <a:pt x="1295937" y="1706696"/>
                  <a:pt x="1337800" y="1684579"/>
                </a:cubicBezTo>
                <a:cubicBezTo>
                  <a:pt x="1379663" y="1662462"/>
                  <a:pt x="1466954" y="1627202"/>
                  <a:pt x="1526287" y="1602057"/>
                </a:cubicBezTo>
                <a:cubicBezTo>
                  <a:pt x="1553390" y="1592996"/>
                  <a:pt x="1540999" y="1570289"/>
                  <a:pt x="1579126" y="1559561"/>
                </a:cubicBezTo>
                <a:cubicBezTo>
                  <a:pt x="1602892" y="1557552"/>
                  <a:pt x="1622220" y="1540740"/>
                  <a:pt x="1651242" y="1546569"/>
                </a:cubicBezTo>
                <a:cubicBezTo>
                  <a:pt x="1661191" y="1549244"/>
                  <a:pt x="1688001" y="1544372"/>
                  <a:pt x="1712038" y="1533432"/>
                </a:cubicBezTo>
                <a:cubicBezTo>
                  <a:pt x="1722220" y="1540383"/>
                  <a:pt x="1747544" y="1527611"/>
                  <a:pt x="1758402" y="1525816"/>
                </a:cubicBezTo>
                <a:cubicBezTo>
                  <a:pt x="1772533" y="1530625"/>
                  <a:pt x="1819420" y="1514186"/>
                  <a:pt x="1831776" y="1504679"/>
                </a:cubicBezTo>
                <a:lnTo>
                  <a:pt x="1963032" y="1472999"/>
                </a:lnTo>
                <a:lnTo>
                  <a:pt x="2006520" y="1464281"/>
                </a:lnTo>
                <a:cubicBezTo>
                  <a:pt x="2014344" y="1465241"/>
                  <a:pt x="2041522" y="1459774"/>
                  <a:pt x="2049195" y="1459572"/>
                </a:cubicBezTo>
                <a:cubicBezTo>
                  <a:pt x="2087954" y="1443290"/>
                  <a:pt x="2101777" y="1440700"/>
                  <a:pt x="2125117" y="1432093"/>
                </a:cubicBezTo>
                <a:cubicBezTo>
                  <a:pt x="2165647" y="1425840"/>
                  <a:pt x="2196015" y="1424572"/>
                  <a:pt x="2234987" y="1408543"/>
                </a:cubicBezTo>
                <a:lnTo>
                  <a:pt x="2349979" y="1370325"/>
                </a:lnTo>
                <a:cubicBezTo>
                  <a:pt x="2404061" y="1372089"/>
                  <a:pt x="2474940" y="1352732"/>
                  <a:pt x="2490342" y="1337371"/>
                </a:cubicBezTo>
                <a:cubicBezTo>
                  <a:pt x="2552946" y="1313179"/>
                  <a:pt x="2651266" y="1271354"/>
                  <a:pt x="2721983" y="1255221"/>
                </a:cubicBezTo>
                <a:lnTo>
                  <a:pt x="2740778" y="1232389"/>
                </a:lnTo>
                <a:lnTo>
                  <a:pt x="2772006" y="1218123"/>
                </a:lnTo>
                <a:cubicBezTo>
                  <a:pt x="2798565" y="1204582"/>
                  <a:pt x="2824316" y="1189775"/>
                  <a:pt x="2850754" y="1180094"/>
                </a:cubicBezTo>
                <a:cubicBezTo>
                  <a:pt x="2858486" y="1174495"/>
                  <a:pt x="2865479" y="1167162"/>
                  <a:pt x="2872381" y="1159349"/>
                </a:cubicBezTo>
                <a:lnTo>
                  <a:pt x="2877664" y="1153429"/>
                </a:lnTo>
                <a:lnTo>
                  <a:pt x="2898982" y="1143332"/>
                </a:lnTo>
                <a:lnTo>
                  <a:pt x="2900154" y="1144257"/>
                </a:lnTo>
                <a:cubicBezTo>
                  <a:pt x="2903604" y="1145940"/>
                  <a:pt x="2907687" y="1146454"/>
                  <a:pt x="2913224" y="1144530"/>
                </a:cubicBezTo>
                <a:cubicBezTo>
                  <a:pt x="2914663" y="1164458"/>
                  <a:pt x="2920456" y="1149846"/>
                  <a:pt x="2936660" y="1142412"/>
                </a:cubicBezTo>
                <a:cubicBezTo>
                  <a:pt x="2942509" y="1171704"/>
                  <a:pt x="2981016" y="1130300"/>
                  <a:pt x="2997572" y="1141831"/>
                </a:cubicBezTo>
                <a:lnTo>
                  <a:pt x="3044472" y="1131369"/>
                </a:lnTo>
                <a:lnTo>
                  <a:pt x="3044790" y="1131569"/>
                </a:lnTo>
                <a:cubicBezTo>
                  <a:pt x="3046855" y="1131486"/>
                  <a:pt x="3049590" y="1130734"/>
                  <a:pt x="3053469" y="1129009"/>
                </a:cubicBezTo>
                <a:lnTo>
                  <a:pt x="3058924" y="1126056"/>
                </a:lnTo>
                <a:lnTo>
                  <a:pt x="3074299" y="1120405"/>
                </a:lnTo>
                <a:lnTo>
                  <a:pt x="3080657" y="1120171"/>
                </a:lnTo>
                <a:lnTo>
                  <a:pt x="3085901" y="1121681"/>
                </a:lnTo>
                <a:cubicBezTo>
                  <a:pt x="3089424" y="1117040"/>
                  <a:pt x="3098046" y="1105705"/>
                  <a:pt x="3109448" y="1097576"/>
                </a:cubicBezTo>
                <a:lnTo>
                  <a:pt x="3120280" y="1092673"/>
                </a:lnTo>
                <a:lnTo>
                  <a:pt x="3151969" y="1093148"/>
                </a:lnTo>
                <a:lnTo>
                  <a:pt x="3156202" y="1091941"/>
                </a:lnTo>
                <a:lnTo>
                  <a:pt x="3218578" y="1084695"/>
                </a:lnTo>
                <a:cubicBezTo>
                  <a:pt x="3245764" y="1081888"/>
                  <a:pt x="3273631" y="1078650"/>
                  <a:pt x="3291572" y="1074108"/>
                </a:cubicBezTo>
                <a:cubicBezTo>
                  <a:pt x="3322176" y="1058413"/>
                  <a:pt x="3296217" y="1076449"/>
                  <a:pt x="3335322" y="1065344"/>
                </a:cubicBezTo>
                <a:cubicBezTo>
                  <a:pt x="3368156" y="1040199"/>
                  <a:pt x="3402741" y="1051987"/>
                  <a:pt x="3444471" y="1040037"/>
                </a:cubicBezTo>
                <a:lnTo>
                  <a:pt x="3516736" y="1044495"/>
                </a:lnTo>
                <a:lnTo>
                  <a:pt x="3529913" y="1036395"/>
                </a:lnTo>
                <a:lnTo>
                  <a:pt x="3534215" y="1032644"/>
                </a:lnTo>
                <a:cubicBezTo>
                  <a:pt x="3537422" y="1030324"/>
                  <a:pt x="3539868" y="1029116"/>
                  <a:pt x="3541901" y="1028655"/>
                </a:cubicBezTo>
                <a:lnTo>
                  <a:pt x="3542297" y="1028781"/>
                </a:lnTo>
                <a:lnTo>
                  <a:pt x="3549091" y="1024603"/>
                </a:lnTo>
                <a:lnTo>
                  <a:pt x="3668564" y="992085"/>
                </a:lnTo>
                <a:cubicBezTo>
                  <a:pt x="3673354" y="989271"/>
                  <a:pt x="3677647" y="988983"/>
                  <a:pt x="3681760" y="989897"/>
                </a:cubicBezTo>
                <a:lnTo>
                  <a:pt x="3683298" y="990533"/>
                </a:lnTo>
                <a:lnTo>
                  <a:pt x="3701238" y="978370"/>
                </a:lnTo>
                <a:lnTo>
                  <a:pt x="3727029" y="982634"/>
                </a:lnTo>
                <a:cubicBezTo>
                  <a:pt x="3762166" y="985324"/>
                  <a:pt x="3795029" y="982802"/>
                  <a:pt x="3827462" y="983777"/>
                </a:cubicBezTo>
                <a:cubicBezTo>
                  <a:pt x="3899741" y="979875"/>
                  <a:pt x="3841175" y="923865"/>
                  <a:pt x="3939255" y="962526"/>
                </a:cubicBezTo>
                <a:cubicBezTo>
                  <a:pt x="3944820" y="939198"/>
                  <a:pt x="3955882" y="936428"/>
                  <a:pt x="3976764" y="943975"/>
                </a:cubicBezTo>
                <a:cubicBezTo>
                  <a:pt x="4011587" y="940445"/>
                  <a:pt x="3998825" y="885884"/>
                  <a:pt x="4039745" y="913576"/>
                </a:cubicBezTo>
                <a:cubicBezTo>
                  <a:pt x="4028069" y="885008"/>
                  <a:pt x="4103064" y="891976"/>
                  <a:pt x="4081478" y="863744"/>
                </a:cubicBezTo>
                <a:cubicBezTo>
                  <a:pt x="4098995" y="833348"/>
                  <a:pt x="4118253" y="875924"/>
                  <a:pt x="4136255" y="849070"/>
                </a:cubicBezTo>
                <a:cubicBezTo>
                  <a:pt x="4160412" y="839702"/>
                  <a:pt x="4127630" y="882883"/>
                  <a:pt x="4155885" y="880724"/>
                </a:cubicBezTo>
                <a:cubicBezTo>
                  <a:pt x="4189159" y="872776"/>
                  <a:pt x="4199073" y="926940"/>
                  <a:pt x="4212239" y="853648"/>
                </a:cubicBezTo>
                <a:cubicBezTo>
                  <a:pt x="4250628" y="864621"/>
                  <a:pt x="4251711" y="832443"/>
                  <a:pt x="4296968" y="808725"/>
                </a:cubicBezTo>
                <a:cubicBezTo>
                  <a:pt x="4320354" y="822560"/>
                  <a:pt x="4334944" y="811306"/>
                  <a:pt x="4347619" y="791871"/>
                </a:cubicBezTo>
                <a:cubicBezTo>
                  <a:pt x="4395320" y="788176"/>
                  <a:pt x="4433289" y="755394"/>
                  <a:pt x="4484035" y="736001"/>
                </a:cubicBezTo>
                <a:cubicBezTo>
                  <a:pt x="4544675" y="745654"/>
                  <a:pt x="4564925" y="693074"/>
                  <a:pt x="4619194" y="672546"/>
                </a:cubicBezTo>
                <a:cubicBezTo>
                  <a:pt x="4633191" y="680042"/>
                  <a:pt x="4642217" y="680768"/>
                  <a:pt x="4648276" y="677255"/>
                </a:cubicBezTo>
                <a:lnTo>
                  <a:pt x="4658535" y="658404"/>
                </a:lnTo>
                <a:lnTo>
                  <a:pt x="4684435" y="658040"/>
                </a:lnTo>
                <a:lnTo>
                  <a:pt x="4685966" y="659300"/>
                </a:lnTo>
                <a:lnTo>
                  <a:pt x="4773323" y="620033"/>
                </a:lnTo>
                <a:lnTo>
                  <a:pt x="4789881" y="612833"/>
                </a:lnTo>
                <a:lnTo>
                  <a:pt x="4793116" y="606807"/>
                </a:lnTo>
                <a:cubicBezTo>
                  <a:pt x="4797413" y="602517"/>
                  <a:pt x="4804603" y="599222"/>
                  <a:pt x="4818294" y="598208"/>
                </a:cubicBezTo>
                <a:lnTo>
                  <a:pt x="4889379" y="574856"/>
                </a:lnTo>
                <a:cubicBezTo>
                  <a:pt x="4924646" y="568531"/>
                  <a:pt x="4935327" y="565911"/>
                  <a:pt x="4967000" y="563548"/>
                </a:cubicBezTo>
                <a:cubicBezTo>
                  <a:pt x="4986586" y="557770"/>
                  <a:pt x="5000668" y="551967"/>
                  <a:pt x="5011397" y="546508"/>
                </a:cubicBezTo>
                <a:lnTo>
                  <a:pt x="5017511" y="542737"/>
                </a:lnTo>
                <a:lnTo>
                  <a:pt x="5022951" y="543578"/>
                </a:lnTo>
                <a:lnTo>
                  <a:pt x="5028686" y="550797"/>
                </a:lnTo>
                <a:cubicBezTo>
                  <a:pt x="5034551" y="555023"/>
                  <a:pt x="5042525" y="556487"/>
                  <a:pt x="5055222" y="551685"/>
                </a:cubicBezTo>
                <a:lnTo>
                  <a:pt x="5058043" y="549365"/>
                </a:lnTo>
                <a:lnTo>
                  <a:pt x="5080769" y="559110"/>
                </a:lnTo>
                <a:cubicBezTo>
                  <a:pt x="5088231" y="563815"/>
                  <a:pt x="5095030" y="569979"/>
                  <a:pt x="5100831" y="578170"/>
                </a:cubicBezTo>
                <a:cubicBezTo>
                  <a:pt x="5170380" y="527737"/>
                  <a:pt x="5243922" y="564793"/>
                  <a:pt x="5323302" y="551607"/>
                </a:cubicBezTo>
                <a:cubicBezTo>
                  <a:pt x="5351315" y="478451"/>
                  <a:pt x="5497865" y="556036"/>
                  <a:pt x="5524173" y="623428"/>
                </a:cubicBezTo>
                <a:cubicBezTo>
                  <a:pt x="5517268" y="543117"/>
                  <a:pt x="5711665" y="703794"/>
                  <a:pt x="5644692" y="606574"/>
                </a:cubicBezTo>
                <a:lnTo>
                  <a:pt x="5984259" y="559264"/>
                </a:lnTo>
                <a:cubicBezTo>
                  <a:pt x="6030154" y="495862"/>
                  <a:pt x="6007425" y="553220"/>
                  <a:pt x="6059790" y="538457"/>
                </a:cubicBezTo>
                <a:cubicBezTo>
                  <a:pt x="6050344" y="594649"/>
                  <a:pt x="6121744" y="503179"/>
                  <a:pt x="6130495" y="565308"/>
                </a:cubicBezTo>
                <a:cubicBezTo>
                  <a:pt x="6139748" y="560655"/>
                  <a:pt x="6148435" y="554186"/>
                  <a:pt x="6157089" y="547229"/>
                </a:cubicBezTo>
                <a:lnTo>
                  <a:pt x="6161628" y="543616"/>
                </a:lnTo>
                <a:lnTo>
                  <a:pt x="6180804" y="539939"/>
                </a:lnTo>
                <a:lnTo>
                  <a:pt x="6184951" y="525424"/>
                </a:lnTo>
                <a:lnTo>
                  <a:pt x="6212909" y="510232"/>
                </a:lnTo>
                <a:cubicBezTo>
                  <a:pt x="6223574" y="506625"/>
                  <a:pt x="6235279" y="505181"/>
                  <a:pt x="6248556" y="507226"/>
                </a:cubicBezTo>
                <a:cubicBezTo>
                  <a:pt x="6294288" y="537334"/>
                  <a:pt x="6362573" y="467613"/>
                  <a:pt x="6419167" y="508015"/>
                </a:cubicBezTo>
                <a:cubicBezTo>
                  <a:pt x="6440234" y="517921"/>
                  <a:pt x="6506991" y="518278"/>
                  <a:pt x="6520553" y="499890"/>
                </a:cubicBezTo>
                <a:cubicBezTo>
                  <a:pt x="6534665" y="496161"/>
                  <a:pt x="6550555" y="503153"/>
                  <a:pt x="6557985" y="483298"/>
                </a:cubicBezTo>
                <a:cubicBezTo>
                  <a:pt x="6569810" y="459469"/>
                  <a:pt x="6616472" y="497766"/>
                  <a:pt x="6610986" y="469207"/>
                </a:cubicBezTo>
                <a:cubicBezTo>
                  <a:pt x="6644167" y="495476"/>
                  <a:pt x="6674091" y="445680"/>
                  <a:pt x="6703685" y="433885"/>
                </a:cubicBezTo>
                <a:cubicBezTo>
                  <a:pt x="6729555" y="459786"/>
                  <a:pt x="6766135" y="409500"/>
                  <a:pt x="6829686" y="404609"/>
                </a:cubicBezTo>
                <a:cubicBezTo>
                  <a:pt x="6858065" y="434525"/>
                  <a:pt x="6872501" y="400914"/>
                  <a:pt x="6926071" y="440952"/>
                </a:cubicBezTo>
                <a:cubicBezTo>
                  <a:pt x="6928018" y="437011"/>
                  <a:pt x="6930506" y="433362"/>
                  <a:pt x="6933459" y="430117"/>
                </a:cubicBezTo>
                <a:cubicBezTo>
                  <a:pt x="6950612" y="411270"/>
                  <a:pt x="6979388" y="409908"/>
                  <a:pt x="6997730" y="427075"/>
                </a:cubicBezTo>
                <a:cubicBezTo>
                  <a:pt x="7082631" y="480403"/>
                  <a:pt x="7157271" y="476334"/>
                  <a:pt x="7228068" y="485987"/>
                </a:cubicBezTo>
                <a:cubicBezTo>
                  <a:pt x="7307806" y="490694"/>
                  <a:pt x="7251469" y="427974"/>
                  <a:pt x="7353524" y="478122"/>
                </a:cubicBezTo>
                <a:cubicBezTo>
                  <a:pt x="7362883" y="455559"/>
                  <a:pt x="7375392" y="454116"/>
                  <a:pt x="7397216" y="464113"/>
                </a:cubicBezTo>
                <a:cubicBezTo>
                  <a:pt x="7435863" y="464738"/>
                  <a:pt x="7429507" y="408907"/>
                  <a:pt x="7470470" y="441338"/>
                </a:cubicBezTo>
                <a:cubicBezTo>
                  <a:pt x="7461672" y="411511"/>
                  <a:pt x="7542865" y="427363"/>
                  <a:pt x="7523162" y="396692"/>
                </a:cubicBezTo>
                <a:cubicBezTo>
                  <a:pt x="7546603" y="368516"/>
                  <a:pt x="7561752" y="413189"/>
                  <a:pt x="7585229" y="388596"/>
                </a:cubicBezTo>
                <a:cubicBezTo>
                  <a:pt x="7613007" y="382141"/>
                  <a:pt x="7571052" y="421230"/>
                  <a:pt x="7602312" y="422441"/>
                </a:cubicBezTo>
                <a:cubicBezTo>
                  <a:pt x="7639880" y="418484"/>
                  <a:pt x="7643170" y="473582"/>
                  <a:pt x="7667842" y="402184"/>
                </a:cubicBezTo>
                <a:cubicBezTo>
                  <a:pt x="7708368" y="417673"/>
                  <a:pt x="7714055" y="385770"/>
                  <a:pt x="7766955" y="367538"/>
                </a:cubicBezTo>
                <a:cubicBezTo>
                  <a:pt x="7790642" y="384091"/>
                  <a:pt x="7808202" y="374622"/>
                  <a:pt x="7824808" y="356782"/>
                </a:cubicBezTo>
                <a:cubicBezTo>
                  <a:pt x="7877588" y="358773"/>
                  <a:pt x="7923771" y="330652"/>
                  <a:pt x="7982082" y="317381"/>
                </a:cubicBezTo>
                <a:cubicBezTo>
                  <a:pt x="8047173" y="334199"/>
                  <a:pt x="8076711" y="284263"/>
                  <a:pt x="8139042" y="270278"/>
                </a:cubicBezTo>
                <a:cubicBezTo>
                  <a:pt x="8171699" y="291139"/>
                  <a:pt x="8180849" y="273703"/>
                  <a:pt x="8188479" y="250893"/>
                </a:cubicBezTo>
                <a:lnTo>
                  <a:pt x="8197460" y="227412"/>
                </a:lnTo>
                <a:lnTo>
                  <a:pt x="8236543" y="231896"/>
                </a:lnTo>
                <a:cubicBezTo>
                  <a:pt x="8252245" y="232878"/>
                  <a:pt x="8267047" y="233030"/>
                  <a:pt x="8288656" y="233518"/>
                </a:cubicBezTo>
                <a:lnTo>
                  <a:pt x="8365194" y="255354"/>
                </a:lnTo>
                <a:lnTo>
                  <a:pt x="8371093" y="253056"/>
                </a:lnTo>
                <a:cubicBezTo>
                  <a:pt x="8375220" y="251794"/>
                  <a:pt x="8378040" y="251369"/>
                  <a:pt x="8380079" y="251533"/>
                </a:cubicBezTo>
                <a:lnTo>
                  <a:pt x="8380352" y="251771"/>
                </a:lnTo>
                <a:lnTo>
                  <a:pt x="8388670" y="249803"/>
                </a:lnTo>
                <a:cubicBezTo>
                  <a:pt x="8402579" y="245856"/>
                  <a:pt x="8426713" y="256901"/>
                  <a:pt x="8439400" y="252189"/>
                </a:cubicBezTo>
                <a:cubicBezTo>
                  <a:pt x="8461985" y="253229"/>
                  <a:pt x="8486049" y="243125"/>
                  <a:pt x="8502127" y="246524"/>
                </a:cubicBezTo>
                <a:lnTo>
                  <a:pt x="8575600" y="247912"/>
                </a:lnTo>
                <a:lnTo>
                  <a:pt x="8609423" y="225288"/>
                </a:lnTo>
                <a:cubicBezTo>
                  <a:pt x="8613054" y="222366"/>
                  <a:pt x="8618682" y="220403"/>
                  <a:pt x="8628794" y="220632"/>
                </a:cubicBezTo>
                <a:lnTo>
                  <a:pt x="8631243" y="221270"/>
                </a:lnTo>
                <a:cubicBezTo>
                  <a:pt x="8636121" y="217981"/>
                  <a:pt x="8676301" y="210759"/>
                  <a:pt x="8708752" y="203517"/>
                </a:cubicBezTo>
                <a:cubicBezTo>
                  <a:pt x="8760405" y="193315"/>
                  <a:pt x="8765450" y="184312"/>
                  <a:pt x="8825952" y="177822"/>
                </a:cubicBezTo>
                <a:cubicBezTo>
                  <a:pt x="8840694" y="175283"/>
                  <a:pt x="8852337" y="172902"/>
                  <a:pt x="8862166" y="170735"/>
                </a:cubicBezTo>
                <a:lnTo>
                  <a:pt x="8884490" y="165616"/>
                </a:lnTo>
                <a:lnTo>
                  <a:pt x="8918298" y="194546"/>
                </a:lnTo>
                <a:cubicBezTo>
                  <a:pt x="8929331" y="203143"/>
                  <a:pt x="8939711" y="209096"/>
                  <a:pt x="8948572" y="207940"/>
                </a:cubicBezTo>
                <a:cubicBezTo>
                  <a:pt x="9007398" y="191013"/>
                  <a:pt x="9066382" y="123071"/>
                  <a:pt x="9104724" y="178319"/>
                </a:cubicBezTo>
                <a:cubicBezTo>
                  <a:pt x="9146350" y="170182"/>
                  <a:pt x="9159213" y="154939"/>
                  <a:pt x="9198328" y="159122"/>
                </a:cubicBezTo>
                <a:cubicBezTo>
                  <a:pt x="9243361" y="178179"/>
                  <a:pt x="9337410" y="133426"/>
                  <a:pt x="9339412" y="203422"/>
                </a:cubicBezTo>
                <a:cubicBezTo>
                  <a:pt x="9356193" y="242785"/>
                  <a:pt x="9404145" y="172882"/>
                  <a:pt x="9409165" y="216989"/>
                </a:cubicBezTo>
                <a:cubicBezTo>
                  <a:pt x="9430000" y="185563"/>
                  <a:pt x="9477391" y="226977"/>
                  <a:pt x="9516379" y="220757"/>
                </a:cubicBezTo>
                <a:cubicBezTo>
                  <a:pt x="9525989" y="239713"/>
                  <a:pt x="9601557" y="209033"/>
                  <a:pt x="9615958" y="196389"/>
                </a:cubicBezTo>
                <a:cubicBezTo>
                  <a:pt x="9740300" y="170539"/>
                  <a:pt x="9758977" y="138949"/>
                  <a:pt x="9860346" y="177067"/>
                </a:cubicBezTo>
                <a:cubicBezTo>
                  <a:pt x="9889677" y="171165"/>
                  <a:pt x="10006630" y="193672"/>
                  <a:pt x="10071193" y="142345"/>
                </a:cubicBezTo>
                <a:cubicBezTo>
                  <a:pt x="10108399" y="184331"/>
                  <a:pt x="10235527" y="166620"/>
                  <a:pt x="10270876" y="164464"/>
                </a:cubicBezTo>
                <a:cubicBezTo>
                  <a:pt x="10282938" y="193487"/>
                  <a:pt x="10335459" y="157175"/>
                  <a:pt x="10338607" y="202846"/>
                </a:cubicBezTo>
                <a:cubicBezTo>
                  <a:pt x="10349171" y="220353"/>
                  <a:pt x="10366124" y="217011"/>
                  <a:pt x="10370927" y="198630"/>
                </a:cubicBezTo>
                <a:cubicBezTo>
                  <a:pt x="10391994" y="198716"/>
                  <a:pt x="10408613" y="218644"/>
                  <a:pt x="10423650" y="187033"/>
                </a:cubicBezTo>
                <a:cubicBezTo>
                  <a:pt x="10452431" y="186111"/>
                  <a:pt x="10492877" y="246749"/>
                  <a:pt x="10507238" y="199359"/>
                </a:cubicBezTo>
                <a:cubicBezTo>
                  <a:pt x="10543427" y="261875"/>
                  <a:pt x="10653987" y="201249"/>
                  <a:pt x="10712234" y="202150"/>
                </a:cubicBezTo>
                <a:cubicBezTo>
                  <a:pt x="10824446" y="218073"/>
                  <a:pt x="10878410" y="233516"/>
                  <a:pt x="10955598" y="236823"/>
                </a:cubicBezTo>
                <a:cubicBezTo>
                  <a:pt x="11045848" y="210188"/>
                  <a:pt x="11132536" y="208078"/>
                  <a:pt x="11210395" y="197924"/>
                </a:cubicBezTo>
                <a:cubicBezTo>
                  <a:pt x="11248542" y="205602"/>
                  <a:pt x="11317163" y="98606"/>
                  <a:pt x="11355556" y="131371"/>
                </a:cubicBezTo>
                <a:cubicBezTo>
                  <a:pt x="11409097" y="114944"/>
                  <a:pt x="11452001" y="121965"/>
                  <a:pt x="11531644" y="99364"/>
                </a:cubicBezTo>
                <a:cubicBezTo>
                  <a:pt x="11597142" y="88300"/>
                  <a:pt x="11671940" y="72591"/>
                  <a:pt x="11719114" y="62439"/>
                </a:cubicBezTo>
                <a:cubicBezTo>
                  <a:pt x="11727434" y="40579"/>
                  <a:pt x="11796069" y="38621"/>
                  <a:pt x="11814686" y="38458"/>
                </a:cubicBezTo>
                <a:cubicBezTo>
                  <a:pt x="11821248" y="1152"/>
                  <a:pt x="11853228" y="33244"/>
                  <a:pt x="11865687" y="10088"/>
                </a:cubicBezTo>
                <a:cubicBezTo>
                  <a:pt x="11893768" y="15302"/>
                  <a:pt x="11926464" y="10706"/>
                  <a:pt x="11957454" y="4020"/>
                </a:cubicBezTo>
                <a:lnTo>
                  <a:pt x="11975060" y="0"/>
                </a:lnTo>
                <a:lnTo>
                  <a:pt x="12006839" y="210943"/>
                </a:lnTo>
                <a:cubicBezTo>
                  <a:pt x="12204146" y="1520595"/>
                  <a:pt x="12452801" y="3171091"/>
                  <a:pt x="12642772" y="4432052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F9413-B813-2681-4E0B-668A17E5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442551"/>
            <a:ext cx="9859618" cy="7133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Tạo ý tưởng nghiên cứu mới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79" y="1764254"/>
            <a:ext cx="10937021" cy="445557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white background with text and blue text&#10;&#10;AI-generated content may be incorrect.">
            <a:extLst>
              <a:ext uri="{FF2B5EF4-FFF2-40B4-BE49-F238E27FC236}">
                <a16:creationId xmlns:a16="http://schemas.microsoft.com/office/drawing/2014/main" id="{281310AB-5489-3E62-1363-527AABAEB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186" r="-2" b="-2"/>
          <a:stretch>
            <a:fillRect/>
          </a:stretch>
        </p:blipFill>
        <p:spPr>
          <a:xfrm>
            <a:off x="796925" y="1909483"/>
            <a:ext cx="10621869" cy="414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5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nger pointing on a tablet with green neon lights">
            <a:extLst>
              <a:ext uri="{FF2B5EF4-FFF2-40B4-BE49-F238E27FC236}">
                <a16:creationId xmlns:a16="http://schemas.microsoft.com/office/drawing/2014/main" id="{52014F8B-FB98-F96D-3014-FCB55FEA28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56E8A3-5B2C-0EF3-9B19-1FCC3EB6C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Hand-ons build AI Agents</a:t>
            </a:r>
          </a:p>
        </p:txBody>
      </p:sp>
    </p:spTree>
    <p:extLst>
      <p:ext uri="{BB962C8B-B14F-4D97-AF65-F5344CB8AC3E}">
        <p14:creationId xmlns:p14="http://schemas.microsoft.com/office/powerpoint/2010/main" val="1736666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B6E67-7C8B-506A-2425-D6418C80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vi-VN" sz="3400" dirty="0">
                <a:solidFill>
                  <a:srgbClr val="FFFFFF"/>
                </a:solidFill>
              </a:rPr>
              <a:t>Phần 1: Xây dựng hệ thống GenAI tự động giải bài toán</a:t>
            </a:r>
            <a:endParaRPr lang="en-US" sz="34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5215B0-D3EC-92AC-9597-3B3F3FD6DF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54703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4470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E2AC5-634B-76C1-3712-0B3C83D0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Expect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F33FED-FD51-79C8-73EF-2C41122F2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887" y="2354239"/>
            <a:ext cx="892222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4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4E4E-FF9E-B3F8-4B6B-E10FD9CF8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vi-VN" sz="3100" dirty="0">
                <a:solidFill>
                  <a:srgbClr val="FFFFFF"/>
                </a:solidFill>
              </a:rPr>
              <a:t>Phần 2: Xây dựng GenAI tự động crawl bài báo &amp; tạo báo cáo</a:t>
            </a:r>
            <a:endParaRPr lang="en-US" sz="31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7D5853-C90D-278C-84B9-E980E45288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79281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4913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29004-F399-7B4F-E194-DF3DFF86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input: datetime </a:t>
            </a:r>
            <a:b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Expect output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E1A920-C285-163D-3038-D06E43191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949" b="4"/>
          <a:stretch>
            <a:fillRect/>
          </a:stretch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BAA3F7-5868-43DA-EE23-857AF9E4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35" r="8442" b="-2"/>
          <a:stretch>
            <a:fillRect/>
          </a:stretch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98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51D78-4B4B-2C32-6A9C-92D2ECB0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pPr algn="ctr"/>
            <a:r>
              <a:rPr lang="vi-VN" sz="4000" dirty="0">
                <a:solidFill>
                  <a:srgbClr val="FFFFFF"/>
                </a:solidFill>
              </a:rPr>
              <a:t>Những điều cần lưu ý khi dùng GenAI trong học thuật.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2F3276-5ACA-07BE-5C53-7C6A401A6E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15326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0676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B69C2-A531-5B69-1F6B-8A5ED9F8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vi-VN" sz="4000" dirty="0"/>
              <a:t>Hỏi đáp &amp; chia sẻ tài nguyên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390EFE-5248-9564-FFDA-CD998C7CD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08780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4847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6F5FB-19D4-D213-11C9-DA3F0053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vi-VN" sz="7200" dirty="0"/>
              <a:t>Tham khảo</a:t>
            </a:r>
            <a:endParaRPr lang="en-US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37C3-4646-7CC3-CAFA-665B5BAA3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https://www.tredence.com/generative-ai-101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https://en.wikipedia.org/wiki/Transformer_(deep_learning_architecture)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https://cameronrwolfe.substack.com/p/google-gemini-fact-or-fiction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https://pub.towardsai.net/deepseek-r1-model-architecture-853fefac7050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65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F8037-ECD6-0F06-69C8-5A314204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Nội dung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895A65-5EEC-6094-CD76-112563372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195" y="2072640"/>
            <a:ext cx="9435735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02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03953-503E-C350-06B5-88E09065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FOR YOUR ATTENTION!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E8B1BC9C-3ED6-6820-46E9-4DB681EE4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61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FCBC5-2EDF-3538-4662-13A01BB0E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DE2FD-8D26-6DD8-30C1-3C9D9CF9F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Tại sao GenAI quan trọng đến vậy?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90FCD-580D-9A79-0E59-1AC30AE86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280" y="1675227"/>
            <a:ext cx="981943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6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D968-4A52-5E7C-EF11-85209637F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Thuật toán đằng sau GenAI?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FFEDB-D102-BAEA-86BF-152254C0D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6000" y="961812"/>
            <a:ext cx="6013399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5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computer model&#10;&#10;AI-generated content may be incorrect.">
            <a:extLst>
              <a:ext uri="{FF2B5EF4-FFF2-40B4-BE49-F238E27FC236}">
                <a16:creationId xmlns:a16="http://schemas.microsoft.com/office/drawing/2014/main" id="{34DC3DC2-3129-1CE6-51AB-7A6ED813B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" b="6635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0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6AF3-51F6-9260-FB42-A3CCE95F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vi-VN"/>
              <a:t>Thuật toán nền tảng của GenAI là gì? </a:t>
            </a:r>
            <a:endParaRPr lang="en-US"/>
          </a:p>
        </p:txBody>
      </p:sp>
      <p:pic>
        <p:nvPicPr>
          <p:cNvPr id="3" name="Picture 2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AF86BE13-520B-C970-DDB8-45DF0E0F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7" y="367565"/>
            <a:ext cx="4194164" cy="612286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2A1305-A8BB-19B0-0137-BF7BB596DE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94962" y="1984443"/>
          <a:ext cx="5458838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647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77F2-578D-BB82-8B73-D3D8BD03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777"/>
            <a:ext cx="10515600" cy="1211280"/>
          </a:xfrm>
        </p:spPr>
        <p:txBody>
          <a:bodyPr/>
          <a:lstStyle/>
          <a:p>
            <a:pPr algn="ctr"/>
            <a:r>
              <a:rPr lang="vi-VN" dirty="0">
                <a:solidFill>
                  <a:schemeClr val="accent1"/>
                </a:solidFill>
              </a:rPr>
              <a:t>Các tools GenAI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926AB-6931-B078-ED62-8E5D94E03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90" y="1337141"/>
            <a:ext cx="5395788" cy="25983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52ADE-6880-A712-6D20-4590F251D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33" y="1222858"/>
            <a:ext cx="6086222" cy="2295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5ACEF6-885E-5FF0-A5D9-83619B23C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90" y="4112199"/>
            <a:ext cx="5340222" cy="2544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B325F1-6B87-5E4A-7A27-F61120611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933" y="4068974"/>
            <a:ext cx="6191311" cy="22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83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14103</TotalTime>
  <Words>532</Words>
  <Application>Microsoft Office PowerPoint</Application>
  <PresentationFormat>Widescreen</PresentationFormat>
  <Paragraphs>66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Times New Roman</vt:lpstr>
      <vt:lpstr>Office Theme</vt:lpstr>
      <vt:lpstr>Ứng dụng GenAI nâng cao chất lượng giảng dạy và nghiên cứu cho Giảng viên &amp; sinh viên TDMU</vt:lpstr>
      <vt:lpstr>PowerPoint Presentation</vt:lpstr>
      <vt:lpstr>Nội dung</vt:lpstr>
      <vt:lpstr>PowerPoint Presentation</vt:lpstr>
      <vt:lpstr>Tại sao GenAI quan trọng đến vậy?</vt:lpstr>
      <vt:lpstr>Thuật toán đằng sau GenAI? </vt:lpstr>
      <vt:lpstr>PowerPoint Presentation</vt:lpstr>
      <vt:lpstr>Thuật toán nền tảng của GenAI là gì? </vt:lpstr>
      <vt:lpstr>Các tools GenAI</vt:lpstr>
      <vt:lpstr>PowerPoint Presentation</vt:lpstr>
      <vt:lpstr>PowerPoint Presentation</vt:lpstr>
      <vt:lpstr>Ứng dụng GenAI trong học tập</vt:lpstr>
      <vt:lpstr>PowerPoint Presentation</vt:lpstr>
      <vt:lpstr>PowerPoint Presentation</vt:lpstr>
      <vt:lpstr>PowerPoint Presentation</vt:lpstr>
      <vt:lpstr>PowerPoint Presentation</vt:lpstr>
      <vt:lpstr>Ứng dụng GenAI trong nghiên cứu khoa học</vt:lpstr>
      <vt:lpstr>PowerPoint Presentation</vt:lpstr>
      <vt:lpstr>Phân tích dữ liệu và trực quan hóa</vt:lpstr>
      <vt:lpstr>Soạn thảo và biên tập bài báo khoa học</vt:lpstr>
      <vt:lpstr>Tạo ý tưởng nghiên cứu mới</vt:lpstr>
      <vt:lpstr>Hand-ons build AI Agents</vt:lpstr>
      <vt:lpstr>Phần 1: Xây dựng hệ thống GenAI tự động giải bài toán</vt:lpstr>
      <vt:lpstr>Expect output</vt:lpstr>
      <vt:lpstr>Phần 2: Xây dựng GenAI tự động crawl bài báo &amp; tạo báo cáo</vt:lpstr>
      <vt:lpstr>From input: datetime  Expect output</vt:lpstr>
      <vt:lpstr>Những điều cần lưu ý khi dùng GenAI trong học thuật.</vt:lpstr>
      <vt:lpstr>Hỏi đáp &amp; chia sẻ tài nguyên</vt:lpstr>
      <vt:lpstr>Tham khảo</vt:lpstr>
      <vt:lpstr>THANK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 Huong</dc:creator>
  <cp:lastModifiedBy>Do Van Huong</cp:lastModifiedBy>
  <cp:revision>79</cp:revision>
  <dcterms:created xsi:type="dcterms:W3CDTF">2025-04-10T11:37:12Z</dcterms:created>
  <dcterms:modified xsi:type="dcterms:W3CDTF">2025-05-20T12:13:58Z</dcterms:modified>
</cp:coreProperties>
</file>